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8.xml" ContentType="application/vnd.openxmlformats-officedocument.themeOverride+xml"/>
  <Override PartName="/ppt/charts/chart17.xml" ContentType="application/vnd.openxmlformats-officedocument.drawingml.chart+xml"/>
  <Override PartName="/ppt/theme/themeOverride9.xml" ContentType="application/vnd.openxmlformats-officedocument.themeOverride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0.xml" ContentType="application/vnd.openxmlformats-officedocument.themeOverr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theme/themeOverride11.xml" ContentType="application/vnd.openxmlformats-officedocument.themeOverrid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2.xml" ContentType="application/vnd.openxmlformats-officedocument.themeOverr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2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3.xml" ContentType="application/vnd.openxmlformats-officedocument.themeOverrid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38" r:id="rId2"/>
    <p:sldId id="358" r:id="rId3"/>
    <p:sldId id="363" r:id="rId4"/>
    <p:sldId id="365" r:id="rId5"/>
    <p:sldId id="415" r:id="rId6"/>
    <p:sldId id="370" r:id="rId7"/>
    <p:sldId id="423" r:id="rId8"/>
    <p:sldId id="371" r:id="rId9"/>
    <p:sldId id="428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16" r:id="rId21"/>
    <p:sldId id="427" r:id="rId22"/>
    <p:sldId id="431" r:id="rId23"/>
    <p:sldId id="405" r:id="rId24"/>
    <p:sldId id="429" r:id="rId25"/>
    <p:sldId id="407" r:id="rId26"/>
    <p:sldId id="408" r:id="rId27"/>
    <p:sldId id="409" r:id="rId28"/>
    <p:sldId id="406" r:id="rId29"/>
    <p:sldId id="410" r:id="rId30"/>
    <p:sldId id="411" r:id="rId31"/>
    <p:sldId id="412" r:id="rId32"/>
    <p:sldId id="413" r:id="rId33"/>
    <p:sldId id="414" r:id="rId34"/>
    <p:sldId id="376" r:id="rId35"/>
    <p:sldId id="432" r:id="rId36"/>
    <p:sldId id="425" r:id="rId37"/>
    <p:sldId id="377" r:id="rId38"/>
    <p:sldId id="417" r:id="rId39"/>
    <p:sldId id="418" r:id="rId40"/>
    <p:sldId id="420" r:id="rId41"/>
    <p:sldId id="422" r:id="rId42"/>
    <p:sldId id="426" r:id="rId43"/>
    <p:sldId id="421" r:id="rId44"/>
    <p:sldId id="378" r:id="rId45"/>
    <p:sldId id="379" r:id="rId46"/>
    <p:sldId id="384" r:id="rId47"/>
    <p:sldId id="385" r:id="rId48"/>
    <p:sldId id="382" r:id="rId49"/>
    <p:sldId id="386" r:id="rId50"/>
    <p:sldId id="387" r:id="rId51"/>
    <p:sldId id="383" r:id="rId52"/>
    <p:sldId id="391" r:id="rId53"/>
    <p:sldId id="392" r:id="rId54"/>
    <p:sldId id="393" r:id="rId5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1" id="{54BFB83C-F9E5-8743-885B-6F7BE2B647BC}">
          <p14:sldIdLst>
            <p14:sldId id="338"/>
            <p14:sldId id="358"/>
            <p14:sldId id="363"/>
            <p14:sldId id="365"/>
            <p14:sldId id="415"/>
            <p14:sldId id="370"/>
            <p14:sldId id="423"/>
            <p14:sldId id="371"/>
            <p14:sldId id="428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16"/>
            <p14:sldId id="427"/>
            <p14:sldId id="431"/>
            <p14:sldId id="405"/>
            <p14:sldId id="429"/>
            <p14:sldId id="407"/>
            <p14:sldId id="408"/>
            <p14:sldId id="409"/>
            <p14:sldId id="406"/>
            <p14:sldId id="410"/>
            <p14:sldId id="411"/>
            <p14:sldId id="412"/>
            <p14:sldId id="413"/>
            <p14:sldId id="414"/>
            <p14:sldId id="376"/>
            <p14:sldId id="432"/>
            <p14:sldId id="425"/>
            <p14:sldId id="377"/>
            <p14:sldId id="417"/>
            <p14:sldId id="418"/>
            <p14:sldId id="420"/>
            <p14:sldId id="422"/>
            <p14:sldId id="426"/>
            <p14:sldId id="421"/>
            <p14:sldId id="378"/>
            <p14:sldId id="379"/>
            <p14:sldId id="384"/>
            <p14:sldId id="385"/>
            <p14:sldId id="382"/>
            <p14:sldId id="386"/>
            <p14:sldId id="387"/>
            <p14:sldId id="383"/>
            <p14:sldId id="391"/>
            <p14:sldId id="392"/>
            <p14:sldId id="393"/>
          </p14:sldIdLst>
        </p14:section>
        <p14:section name="Section 2" id="{823E3A85-FB66-5849-BA59-E0621A8FB5C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">
          <p15:clr>
            <a:srgbClr val="A4A3A4"/>
          </p15:clr>
        </p15:guide>
        <p15:guide id="3" pos="5472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hiersteiner" initials="d" lastIdx="3" clrIdx="0"/>
  <p:cmAuthor id="1" name="jbershadsky" initials="j" lastIdx="1" clrIdx="1"/>
  <p:cmAuthor id="2" name="Anya Weber" initials="A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B559"/>
    <a:srgbClr val="076D82"/>
    <a:srgbClr val="168DA2"/>
    <a:srgbClr val="B06100"/>
    <a:srgbClr val="898989"/>
    <a:srgbClr val="999999"/>
    <a:srgbClr val="7A7A7A"/>
    <a:srgbClr val="0E5763"/>
    <a:srgbClr val="054C5C"/>
    <a:srgbClr val="044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35" autoAdjust="0"/>
    <p:restoredTop sz="87907" autoAdjust="0"/>
  </p:normalViewPr>
  <p:slideViewPr>
    <p:cSldViewPr snapToGrid="0" snapToObjects="1">
      <p:cViewPr varScale="1">
        <p:scale>
          <a:sx n="60" d="100"/>
          <a:sy n="60" d="100"/>
        </p:scale>
        <p:origin x="1044" y="60"/>
      </p:cViewPr>
      <p:guideLst>
        <p:guide orient="horz" pos="2160"/>
        <p:guide pos="286"/>
        <p:guide pos="5472"/>
        <p:guide pos="2880"/>
      </p:guideLst>
    </p:cSldViewPr>
  </p:slideViewPr>
  <p:outlineViewPr>
    <p:cViewPr>
      <p:scale>
        <a:sx n="33" d="100"/>
        <a:sy n="33" d="100"/>
      </p:scale>
      <p:origin x="0" y="-377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Life Decisions</a:t>
            </a:r>
            <a:br>
              <a:rPr lang="en-US" dirty="0"/>
            </a:br>
            <a:r>
              <a:rPr lang="en-US" dirty="0"/>
              <a:t>Person Chose or Had Input</a:t>
            </a:r>
            <a:r>
              <a:rPr lang="en-US" baseline="0" dirty="0"/>
              <a:t> in Choosing…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Life Decisions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F0-4799-B3AF-FEAB2E822C7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D9-4205-A6AF-1598110C35D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F0-4799-B3AF-FEAB2E822C7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BF0-4799-B3AF-FEAB2E822C7B}"/>
              </c:ext>
            </c:extLst>
          </c:dPt>
          <c:dLbls>
            <c:numFmt formatCode="0%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Home</c:v>
                </c:pt>
                <c:pt idx="1">
                  <c:v>Roommates (or Chose to Live Alone)</c:v>
                </c:pt>
                <c:pt idx="2">
                  <c:v>Day Activity or Program</c:v>
                </c:pt>
                <c:pt idx="3">
                  <c:v>Community Job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0.46</c:v>
                </c:pt>
                <c:pt idx="2">
                  <c:v>0.66</c:v>
                </c:pt>
                <c:pt idx="3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8-4E00-8811-EF3C5CEB8B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9825944"/>
        <c:axId val="389830536"/>
      </c:barChart>
      <c:catAx>
        <c:axId val="38982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830536"/>
        <c:crosses val="autoZero"/>
        <c:auto val="1"/>
        <c:lblAlgn val="ctr"/>
        <c:lblOffset val="100"/>
        <c:noMultiLvlLbl val="0"/>
      </c:catAx>
      <c:valAx>
        <c:axId val="3898305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8259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Someone Else Makes Decisions</c:v>
                </c:pt>
              </c:strCache>
            </c:strRef>
          </c:tx>
          <c:spPr>
            <a:solidFill>
              <a:srgbClr val="168DA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8D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D9-4205-A6AF-1598110C35D2}"/>
              </c:ext>
            </c:extLst>
          </c:dPt>
          <c:dLbls>
            <c:numFmt formatCode="0%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Hires and Manages Staff</c:v>
                </c:pt>
                <c:pt idx="1">
                  <c:v>Can Make Changes to the Budget</c:v>
                </c:pt>
                <c:pt idx="2">
                  <c:v>Gets Enough Help Deciding how to Use the Budget</c:v>
                </c:pt>
                <c:pt idx="3">
                  <c:v>Gets Enough  Information About How Much Money if Left to Use for Services</c:v>
                </c:pt>
                <c:pt idx="4">
                  <c:v>Information About the Money Left for Services is Easy to understand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0.68452380952380953</c:v>
                </c:pt>
                <c:pt idx="1">
                  <c:v>0.77182539682539686</c:v>
                </c:pt>
                <c:pt idx="2">
                  <c:v>0.89668615984405453</c:v>
                </c:pt>
                <c:pt idx="3">
                  <c:v>0.76953907815631273</c:v>
                </c:pt>
                <c:pt idx="4">
                  <c:v>0.74695863746958635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8-4E00-8811-EF3C5CEB8BF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Individual or Individual and Family or Friend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Hires and Manages Staff</c:v>
                </c:pt>
                <c:pt idx="1">
                  <c:v>Can Make Changes to the Budget</c:v>
                </c:pt>
                <c:pt idx="2">
                  <c:v>Gets Enough Help Deciding how to Use the Budget</c:v>
                </c:pt>
                <c:pt idx="3">
                  <c:v>Gets Enough  Information About How Much Money if Left to Use for Services</c:v>
                </c:pt>
                <c:pt idx="4">
                  <c:v>Information About the Money Left for Services is Easy to understand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0.67981072555205047</c:v>
                </c:pt>
                <c:pt idx="1">
                  <c:v>0.83866057838660579</c:v>
                </c:pt>
                <c:pt idx="2">
                  <c:v>0.92675635276532153</c:v>
                </c:pt>
                <c:pt idx="3">
                  <c:v>0.83779527559055122</c:v>
                </c:pt>
                <c:pt idx="4">
                  <c:v>0.78825622775800708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AC-40CE-988C-1FA865CB46C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Hires and Manages Staff</c:v>
                </c:pt>
                <c:pt idx="1">
                  <c:v>Can Make Changes to the Budget</c:v>
                </c:pt>
                <c:pt idx="2">
                  <c:v>Gets Enough Help Deciding how to Use the Budget</c:v>
                </c:pt>
                <c:pt idx="3">
                  <c:v>Gets Enough  Information About How Much Money if Left to Use for Services</c:v>
                </c:pt>
                <c:pt idx="4">
                  <c:v>Information About the Money Left for Services is Easy to understand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0.68189806678383125</c:v>
                </c:pt>
                <c:pt idx="1">
                  <c:v>0.80964685615848409</c:v>
                </c:pt>
                <c:pt idx="2">
                  <c:v>0.91370558375634514</c:v>
                </c:pt>
                <c:pt idx="3">
                  <c:v>0.80776014109347438</c:v>
                </c:pt>
                <c:pt idx="4">
                  <c:v>0.77081192189105863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28A-404A-95FC-2B3E29FA9F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9825944"/>
        <c:axId val="389830536"/>
      </c:barChart>
      <c:catAx>
        <c:axId val="38982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830536"/>
        <c:crosses val="autoZero"/>
        <c:auto val="1"/>
        <c:lblAlgn val="ctr"/>
        <c:lblOffset val="100"/>
        <c:noMultiLvlLbl val="0"/>
      </c:catAx>
      <c:valAx>
        <c:axId val="3898305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8259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Preferred Means of Expression*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Preferred Means of Expression</c:v>
                </c:pt>
              </c:strCache>
            </c:strRef>
          </c:tx>
          <c:spPr>
            <a:solidFill>
              <a:srgbClr val="168DA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8D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D9-4205-A6AF-1598110C35D2}"/>
              </c:ext>
            </c:extLst>
          </c:dPt>
          <c:dLbls>
            <c:numFmt formatCode="0%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Spoken</c:v>
                </c:pt>
                <c:pt idx="1">
                  <c:v>Gestures or Body Language</c:v>
                </c:pt>
                <c:pt idx="2">
                  <c:v>Sign Language or Finger Spelling</c:v>
                </c:pt>
                <c:pt idx="3">
                  <c:v>Communication Aid or Device</c:v>
                </c:pt>
                <c:pt idx="4">
                  <c:v>Other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0.29095994225911226</c:v>
                </c:pt>
                <c:pt idx="1">
                  <c:v>0.17554858934169279</c:v>
                </c:pt>
                <c:pt idx="2">
                  <c:v>0.20661157024793389</c:v>
                </c:pt>
                <c:pt idx="3">
                  <c:v>0.27272727272727271</c:v>
                </c:pt>
                <c:pt idx="4">
                  <c:v>0.17263843648208468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8-4E00-8811-EF3C5CEB8B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9825944"/>
        <c:axId val="389830536"/>
      </c:barChart>
      <c:catAx>
        <c:axId val="38982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830536"/>
        <c:crosses val="autoZero"/>
        <c:auto val="1"/>
        <c:lblAlgn val="ctr"/>
        <c:lblOffset val="100"/>
        <c:noMultiLvlLbl val="0"/>
      </c:catAx>
      <c:valAx>
        <c:axId val="3898305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8259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Diagnoses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Has Diagnosis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Severe or Profound Hearing Loss</c:v>
                </c:pt>
                <c:pt idx="1">
                  <c:v>Limited or No Vision</c:v>
                </c:pt>
                <c:pt idx="2">
                  <c:v>Fetal Alcohol Syndrome</c:v>
                </c:pt>
                <c:pt idx="3">
                  <c:v>Prader-Willi Syndrome</c:v>
                </c:pt>
                <c:pt idx="4">
                  <c:v>Down Syndrome</c:v>
                </c:pt>
                <c:pt idx="5">
                  <c:v>Chemical Dependency</c:v>
                </c:pt>
                <c:pt idx="6">
                  <c:v>Seizure Disorder or Neurological Problem*</c:v>
                </c:pt>
                <c:pt idx="7">
                  <c:v>Brain Injury</c:v>
                </c:pt>
                <c:pt idx="8">
                  <c:v>Cerebral Palsy</c:v>
                </c:pt>
                <c:pt idx="9">
                  <c:v>Autism Spectrum Disorder*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0.26309921962095872</c:v>
                </c:pt>
                <c:pt idx="1">
                  <c:v>0.25</c:v>
                </c:pt>
                <c:pt idx="2">
                  <c:v>0.25333333333333335</c:v>
                </c:pt>
                <c:pt idx="3">
                  <c:v>0.33695652173913049</c:v>
                </c:pt>
                <c:pt idx="4">
                  <c:v>0.2944038929440389</c:v>
                </c:pt>
                <c:pt idx="5">
                  <c:v>0.25443786982248523</c:v>
                </c:pt>
                <c:pt idx="6">
                  <c:v>0.23825503355704697</c:v>
                </c:pt>
                <c:pt idx="7">
                  <c:v>0.25483304042179261</c:v>
                </c:pt>
                <c:pt idx="8">
                  <c:v>0.25590909090909092</c:v>
                </c:pt>
                <c:pt idx="9">
                  <c:v>0.21838074398249455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F4-4108-9AE2-7A01260185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Does Not Have Diagnosis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Severe or Profound Hearing Loss</c:v>
                </c:pt>
                <c:pt idx="1">
                  <c:v>Limited or No Vision</c:v>
                </c:pt>
                <c:pt idx="2">
                  <c:v>Fetal Alcohol Syndrome</c:v>
                </c:pt>
                <c:pt idx="3">
                  <c:v>Prader-Willi Syndrome</c:v>
                </c:pt>
                <c:pt idx="4">
                  <c:v>Down Syndrome</c:v>
                </c:pt>
                <c:pt idx="5">
                  <c:v>Chemical Dependency</c:v>
                </c:pt>
                <c:pt idx="6">
                  <c:v>Seizure Disorder or Neurological Problem*</c:v>
                </c:pt>
                <c:pt idx="7">
                  <c:v>Brain Injury</c:v>
                </c:pt>
                <c:pt idx="8">
                  <c:v>Cerebral Palsy</c:v>
                </c:pt>
                <c:pt idx="9">
                  <c:v>Autism Spectrum Disorder*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0.27090520781994415</c:v>
                </c:pt>
                <c:pt idx="1">
                  <c:v>0.27049599454576445</c:v>
                </c:pt>
                <c:pt idx="2">
                  <c:v>0.27044587021846828</c:v>
                </c:pt>
                <c:pt idx="3">
                  <c:v>0.27059285433843738</c:v>
                </c:pt>
                <c:pt idx="4">
                  <c:v>0.26644573322286663</c:v>
                </c:pt>
                <c:pt idx="5">
                  <c:v>0.26973058637083996</c:v>
                </c:pt>
                <c:pt idx="6">
                  <c:v>0.27972101870442778</c:v>
                </c:pt>
                <c:pt idx="7">
                  <c:v>0.2684746850678007</c:v>
                </c:pt>
                <c:pt idx="8">
                  <c:v>0.27188233170907777</c:v>
                </c:pt>
                <c:pt idx="9">
                  <c:v>0.27923147301006407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F4-4108-9AE2-7A01260185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9088184"/>
        <c:axId val="439088512"/>
      </c:barChart>
      <c:catAx>
        <c:axId val="439088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088512"/>
        <c:crosses val="autoZero"/>
        <c:auto val="1"/>
        <c:lblAlgn val="ctr"/>
        <c:lblOffset val="100"/>
        <c:noMultiLvlLbl val="0"/>
      </c:catAx>
      <c:valAx>
        <c:axId val="439088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088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Relationships</a:t>
            </a:r>
            <a:r>
              <a:rPr lang="en-US" baseline="0" dirty="0"/>
              <a:t> and Self Advocacy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Participated in Self Advocacy Event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Has Friends*</c:v>
                </c:pt>
                <c:pt idx="1">
                  <c:v>Wants Help to Make or Keep in Contact with Friends*</c:v>
                </c:pt>
                <c:pt idx="2">
                  <c:v>Can See Friends When Wants</c:v>
                </c:pt>
                <c:pt idx="3">
                  <c:v>Has Other Ways to Communicate With Friends*</c:v>
                </c:pt>
                <c:pt idx="4">
                  <c:v>Can Go on a Date*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0.83004349280695888</c:v>
                </c:pt>
                <c:pt idx="1">
                  <c:v>0.46951646811492642</c:v>
                </c:pt>
                <c:pt idx="2">
                  <c:v>0.80663574741348554</c:v>
                </c:pt>
                <c:pt idx="3">
                  <c:v>0.84901450353291186</c:v>
                </c:pt>
                <c:pt idx="4">
                  <c:v>0.77463149728471681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C0-4AAD-9C8F-446D7987136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Did Not Participate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Has Friends*</c:v>
                </c:pt>
                <c:pt idx="1">
                  <c:v>Wants Help to Make or Keep in Contact with Friends*</c:v>
                </c:pt>
                <c:pt idx="2">
                  <c:v>Can See Friends When Wants</c:v>
                </c:pt>
                <c:pt idx="3">
                  <c:v>Has Other Ways to Communicate With Friends*</c:v>
                </c:pt>
                <c:pt idx="4">
                  <c:v>Can Go on a Date*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0.76126656848306329</c:v>
                </c:pt>
                <c:pt idx="1">
                  <c:v>0.42280837858805276</c:v>
                </c:pt>
                <c:pt idx="2">
                  <c:v>0.79518877380554631</c:v>
                </c:pt>
                <c:pt idx="3">
                  <c:v>0.79729729729729726</c:v>
                </c:pt>
                <c:pt idx="4">
                  <c:v>0.66834358114402836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C0-4AAD-9C8F-446D798713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1001736"/>
        <c:axId val="210711072"/>
      </c:barChart>
      <c:catAx>
        <c:axId val="44100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11072"/>
        <c:crosses val="autoZero"/>
        <c:auto val="1"/>
        <c:lblAlgn val="ctr"/>
        <c:lblOffset val="100"/>
        <c:noMultiLvlLbl val="0"/>
      </c:catAx>
      <c:valAx>
        <c:axId val="2107110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0017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Voted in a Local, State or Federal Election*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Voted</c:v>
                </c:pt>
              </c:strCache>
            </c:strRef>
          </c:tx>
          <c:spPr>
            <a:solidFill>
              <a:srgbClr val="219DA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D9-4205-A6AF-1598110C35D2}"/>
              </c:ext>
            </c:extLst>
          </c:dPt>
          <c:dLbls>
            <c:numFmt formatCode="0%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Has Participated in a Self Advoacy  Event</c:v>
                </c:pt>
                <c:pt idx="1">
                  <c:v>Has Not Participated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8-4E00-8811-EF3C5CEB8B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9825944"/>
        <c:axId val="389830536"/>
      </c:barChart>
      <c:catAx>
        <c:axId val="38982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830536"/>
        <c:crosses val="autoZero"/>
        <c:auto val="1"/>
        <c:lblAlgn val="ctr"/>
        <c:lblOffset val="100"/>
        <c:noMultiLvlLbl val="0"/>
      </c:catAx>
      <c:valAx>
        <c:axId val="3898305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8259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Regular Exams and Self Advocacy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Participated in Self Advocacy Event</c:v>
                </c:pt>
              </c:strCache>
            </c:strRef>
          </c:tx>
          <c:spPr>
            <a:solidFill>
              <a:srgbClr val="076D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Dental Exam in the Past Year*</c:v>
                </c:pt>
                <c:pt idx="1">
                  <c:v>Eye Exam in the Past Year*</c:v>
                </c:pt>
                <c:pt idx="2">
                  <c:v>Hearing Test in the Past Five Years*</c:v>
                </c:pt>
                <c:pt idx="3">
                  <c:v>Flu Vaccine in the Past Year*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0.84004921562596124</c:v>
                </c:pt>
                <c:pt idx="1">
                  <c:v>0.61389172625127686</c:v>
                </c:pt>
                <c:pt idx="2">
                  <c:v>0.59099437148217637</c:v>
                </c:pt>
                <c:pt idx="3">
                  <c:v>0.77077151335311589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FC-4F63-B23D-CE5726563CF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Did Not Participate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Dental Exam in the Past Year*</c:v>
                </c:pt>
                <c:pt idx="1">
                  <c:v>Eye Exam in the Past Year*</c:v>
                </c:pt>
                <c:pt idx="2">
                  <c:v>Hearing Test in the Past Five Years*</c:v>
                </c:pt>
                <c:pt idx="3">
                  <c:v>Flu Vaccine in the Past Year*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0.80362502886169485</c:v>
                </c:pt>
                <c:pt idx="1">
                  <c:v>0.5724111082273553</c:v>
                </c:pt>
                <c:pt idx="2">
                  <c:v>0.55191650170955553</c:v>
                </c:pt>
                <c:pt idx="3">
                  <c:v>0.73655152887882225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FC-4F63-B23D-CE5726563C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0361760"/>
        <c:axId val="270358480"/>
      </c:barChart>
      <c:catAx>
        <c:axId val="27036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358480"/>
        <c:crosses val="autoZero"/>
        <c:auto val="1"/>
        <c:lblAlgn val="ctr"/>
        <c:lblOffset val="100"/>
        <c:noMultiLvlLbl val="0"/>
      </c:catAx>
      <c:valAx>
        <c:axId val="2703584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3617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Last Dental Exam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Last Dental Exam</c:v>
                </c:pt>
              </c:strCache>
            </c:strRef>
          </c:tx>
          <c:spPr>
            <a:solidFill>
              <a:srgbClr val="219DA7"/>
            </a:solidFill>
          </c:spPr>
          <c:dPt>
            <c:idx val="0"/>
            <c:bubble3D val="0"/>
            <c:spPr>
              <a:solidFill>
                <a:srgbClr val="219D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84-474B-BFF6-7A13B571AEB4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16E-404A-A6DD-A9214190361A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D4D-4D7C-B2FE-96FD86E240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Within the Past 6 Months</c:v>
                </c:pt>
                <c:pt idx="1">
                  <c:v>Within the Past Year</c:v>
                </c:pt>
                <c:pt idx="2">
                  <c:v>One Year Ago or More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0.47</c:v>
                </c:pt>
                <c:pt idx="1">
                  <c:v>0.35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8-4E00-8811-EF3C5CEB8BF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Proportion by</a:t>
            </a:r>
            <a:r>
              <a:rPr lang="en-US" baseline="0" dirty="0"/>
              <a:t> </a:t>
            </a:r>
            <a:r>
              <a:rPr lang="en-US" dirty="0"/>
              <a:t>Age Group Who</a:t>
            </a:r>
            <a:r>
              <a:rPr lang="en-US" baseline="0" dirty="0"/>
              <a:t> Had a Dental Exam in the Past Year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 Group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E26-410D-AA53-1581F0EF8FE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E26-410D-AA53-1581F0EF8FE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E26-410D-AA53-1581F0EF8FEF}"/>
              </c:ext>
            </c:extLst>
          </c:dPt>
          <c:dLbls>
            <c:numFmt formatCode="0%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75 and Over</c:v>
                </c:pt>
                <c:pt idx="1">
                  <c:v>55-74</c:v>
                </c:pt>
                <c:pt idx="2">
                  <c:v>35-54</c:v>
                </c:pt>
                <c:pt idx="3">
                  <c:v>23-34</c:v>
                </c:pt>
                <c:pt idx="4">
                  <c:v>18-22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0.79</c:v>
                </c:pt>
                <c:pt idx="1">
                  <c:v>0.83</c:v>
                </c:pt>
                <c:pt idx="2">
                  <c:v>0.82</c:v>
                </c:pt>
                <c:pt idx="3">
                  <c:v>0.79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26-410D-AA53-1581F0EF8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9829216"/>
        <c:axId val="239829608"/>
      </c:barChart>
      <c:catAx>
        <c:axId val="239829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39829608"/>
        <c:crosses val="autoZero"/>
        <c:auto val="1"/>
        <c:lblAlgn val="ctr"/>
        <c:lblOffset val="100"/>
        <c:noMultiLvlLbl val="0"/>
      </c:catAx>
      <c:valAx>
        <c:axId val="239829608"/>
        <c:scaling>
          <c:orientation val="minMax"/>
          <c:max val="1"/>
          <c:min val="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239829216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Level of ID*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2-4C63-95EF-10730BF7977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D9-4205-A6AF-1598110C35D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2-4C63-95EF-10730BF7977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D2-4C63-95EF-10730BF7977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D2-4C63-95EF-10730BF7977E}"/>
              </c:ext>
            </c:extLst>
          </c:dPt>
          <c:dLbls>
            <c:numFmt formatCode="0%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Mild</c:v>
                </c:pt>
                <c:pt idx="1">
                  <c:v>Moderate</c:v>
                </c:pt>
                <c:pt idx="2">
                  <c:v>Severe</c:v>
                </c:pt>
                <c:pt idx="3">
                  <c:v>Profound</c:v>
                </c:pt>
                <c:pt idx="4">
                  <c:v>Unspecified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0.82533919357920882</c:v>
                </c:pt>
                <c:pt idx="1">
                  <c:v>0.81342570473005249</c:v>
                </c:pt>
                <c:pt idx="2">
                  <c:v>0.78381314502987509</c:v>
                </c:pt>
                <c:pt idx="3">
                  <c:v>0.8099415204678363</c:v>
                </c:pt>
                <c:pt idx="4">
                  <c:v>0.81009615384615385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8-4E00-8811-EF3C5CEB8B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9825944"/>
        <c:axId val="389830536"/>
      </c:barChart>
      <c:catAx>
        <c:axId val="38982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830536"/>
        <c:crosses val="autoZero"/>
        <c:auto val="1"/>
        <c:lblAlgn val="ctr"/>
        <c:lblOffset val="100"/>
        <c:noMultiLvlLbl val="0"/>
      </c:catAx>
      <c:valAx>
        <c:axId val="3898305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8259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Had a Mental Health Diagnosis </a:t>
            </a:r>
            <a:r>
              <a:rPr lang="en-US" sz="1320" b="1" i="0" u="none" strike="noStrike" baseline="0" dirty="0">
                <a:effectLst/>
              </a:rPr>
              <a:t>and Dental Exam in the Past Year 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Does Not Have Diagnosis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E26-410D-AA53-1581F0EF8FE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E26-410D-AA53-1581F0EF8FE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E26-410D-AA53-1581F0EF8FEF}"/>
              </c:ext>
            </c:extLst>
          </c:dPt>
          <c:dLbls>
            <c:numFmt formatCode="0%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Other Mental Illness/Psychiatric Diagnosis</c:v>
                </c:pt>
                <c:pt idx="1">
                  <c:v>Psychotic Disorder*</c:v>
                </c:pt>
                <c:pt idx="2">
                  <c:v>Anxiety Disorder*</c:v>
                </c:pt>
                <c:pt idx="3">
                  <c:v>Mood Disorder*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0.83</c:v>
                </c:pt>
                <c:pt idx="1">
                  <c:v>0.81</c:v>
                </c:pt>
                <c:pt idx="2">
                  <c:v>0.8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26-410D-AA53-1581F0EF8F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Has Diagnosis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Other Mental Illness/Psychiatric Diagnosis</c:v>
                </c:pt>
                <c:pt idx="1">
                  <c:v>Psychotic Disorder*</c:v>
                </c:pt>
                <c:pt idx="2">
                  <c:v>Anxiety Disorder*</c:v>
                </c:pt>
                <c:pt idx="3">
                  <c:v>Mood Disorder*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0.83333333333333348</c:v>
                </c:pt>
                <c:pt idx="1">
                  <c:v>0.83595113438045376</c:v>
                </c:pt>
                <c:pt idx="2">
                  <c:v>0.85146561443066515</c:v>
                </c:pt>
                <c:pt idx="3">
                  <c:v>0.84089897641299516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28B-4D00-81E4-345931505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9829216"/>
        <c:axId val="239829608"/>
      </c:barChart>
      <c:catAx>
        <c:axId val="239829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39829608"/>
        <c:crosses val="autoZero"/>
        <c:auto val="1"/>
        <c:lblAlgn val="ctr"/>
        <c:lblOffset val="100"/>
        <c:noMultiLvlLbl val="0"/>
      </c:catAx>
      <c:valAx>
        <c:axId val="239829608"/>
        <c:scaling>
          <c:orientation val="minMax"/>
          <c:max val="1"/>
          <c:min val="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239829216"/>
        <c:crosses val="autoZero"/>
        <c:crossBetween val="between"/>
        <c:majorUnit val="0.2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Everyday Choices</a:t>
            </a:r>
          </a:p>
          <a:p>
            <a:pPr algn="ctr" rtl="0">
              <a:defRPr 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>
                <a:effectLst/>
              </a:rPr>
              <a:t>Person Chose or Had Input in Choosing…</a:t>
            </a:r>
            <a:endParaRPr lang="en-US" sz="1400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Everyday Choices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E26-410D-AA53-1581F0EF8FE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E26-410D-AA53-1581F0EF8FE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E26-410D-AA53-1581F0EF8FEF}"/>
              </c:ext>
            </c:extLst>
          </c:dPt>
          <c:dLbls>
            <c:numFmt formatCode="0%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12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What to Buy</c:v>
                </c:pt>
                <c:pt idx="1">
                  <c:v>Free Time</c:v>
                </c:pt>
                <c:pt idx="2">
                  <c:v>Daily Schedule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0.88</c:v>
                </c:pt>
                <c:pt idx="1">
                  <c:v>0.92</c:v>
                </c:pt>
                <c:pt idx="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26-410D-AA53-1581F0EF8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9829216"/>
        <c:axId val="239829608"/>
      </c:barChart>
      <c:catAx>
        <c:axId val="239829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 rtl="0">
              <a:defRPr lang="en-US"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829608"/>
        <c:crosses val="autoZero"/>
        <c:auto val="1"/>
        <c:lblAlgn val="ctr"/>
        <c:lblOffset val="100"/>
        <c:noMultiLvlLbl val="0"/>
      </c:catAx>
      <c:valAx>
        <c:axId val="239829608"/>
        <c:scaling>
          <c:orientation val="minMax"/>
          <c:max val="1"/>
          <c:min val="0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 algn="ctr" rtl="0">
              <a:defRPr 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829216"/>
        <c:crosses val="autoZero"/>
        <c:crossBetween val="between"/>
        <c:majorUnit val="0.2"/>
      </c:valAx>
    </c:plotArea>
    <c:plotVisOnly val="1"/>
    <c:dispBlanksAs val="gap"/>
    <c:showDLblsOverMax val="0"/>
  </c:chart>
  <c:spPr>
    <a:solidFill>
      <a:sysClr val="window" lastClr="FFFFFF"/>
    </a:solidFill>
    <a:ln>
      <a:solidFill>
        <a:sysClr val="window" lastClr="FFFFFF">
          <a:lumMod val="85000"/>
        </a:sysClr>
      </a:solidFill>
    </a:ln>
  </c:spPr>
  <c:txPr>
    <a:bodyPr/>
    <a:lstStyle/>
    <a:p>
      <a:pPr>
        <a:defRPr sz="1400">
          <a:latin typeface="+mj-lt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Has Diagnosis</c:v>
                </c:pt>
              </c:strCache>
            </c:strRef>
          </c:tx>
          <c:spPr>
            <a:solidFill>
              <a:srgbClr val="4BACC6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D9-4205-A6AF-1598110C35D2}"/>
              </c:ext>
            </c:extLst>
          </c:dPt>
          <c:dLbls>
            <c:numFmt formatCode="0%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Autism Spectrum Disorder</c:v>
                </c:pt>
                <c:pt idx="1">
                  <c:v>Cerebral Palsy*</c:v>
                </c:pt>
                <c:pt idx="2">
                  <c:v>Brain Injury</c:v>
                </c:pt>
                <c:pt idx="3">
                  <c:v>Seizure Disorder/Neurological Problem</c:v>
                </c:pt>
                <c:pt idx="4">
                  <c:v>Chemical Dependency</c:v>
                </c:pt>
                <c:pt idx="5">
                  <c:v>Down Syndrome*</c:v>
                </c:pt>
                <c:pt idx="6">
                  <c:v>Prader-Willi Syndrome</c:v>
                </c:pt>
                <c:pt idx="7">
                  <c:v>Fetal alcohol syndrome</c:v>
                </c:pt>
                <c:pt idx="8">
                  <c:v>Limited or No Vision</c:v>
                </c:pt>
                <c:pt idx="9">
                  <c:v>Severe or Profound Hearing Loss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0.82674516400336417</c:v>
                </c:pt>
                <c:pt idx="1">
                  <c:v>0.7911111111111111</c:v>
                </c:pt>
                <c:pt idx="2">
                  <c:v>0.81967213114754101</c:v>
                </c:pt>
                <c:pt idx="3">
                  <c:v>0.80218712029161598</c:v>
                </c:pt>
                <c:pt idx="4">
                  <c:v>0.79012345679012341</c:v>
                </c:pt>
                <c:pt idx="5">
                  <c:v>0.85068912710566602</c:v>
                </c:pt>
                <c:pt idx="6">
                  <c:v>0.85057471264367801</c:v>
                </c:pt>
                <c:pt idx="7">
                  <c:v>0.86792452830188682</c:v>
                </c:pt>
                <c:pt idx="8">
                  <c:v>0.80479680213191207</c:v>
                </c:pt>
                <c:pt idx="9">
                  <c:v>0.81780962128966228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8-4E00-8811-EF3C5CEB8B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Does Not Have Diagnosis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Autism Spectrum Disorder</c:v>
                </c:pt>
                <c:pt idx="1">
                  <c:v>Cerebral Palsy*</c:v>
                </c:pt>
                <c:pt idx="2">
                  <c:v>Brain Injury</c:v>
                </c:pt>
                <c:pt idx="3">
                  <c:v>Seizure Disorder/Neurological Problem</c:v>
                </c:pt>
                <c:pt idx="4">
                  <c:v>Chemical Dependency</c:v>
                </c:pt>
                <c:pt idx="5">
                  <c:v>Down Syndrome*</c:v>
                </c:pt>
                <c:pt idx="6">
                  <c:v>Prader-Willi Syndrome</c:v>
                </c:pt>
                <c:pt idx="7">
                  <c:v>Fetal alcohol syndrome</c:v>
                </c:pt>
                <c:pt idx="8">
                  <c:v>Limited or No Vision</c:v>
                </c:pt>
                <c:pt idx="9">
                  <c:v>Severe or Profound Hearing Loss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0.81021704605611433</c:v>
                </c:pt>
                <c:pt idx="1">
                  <c:v>0.8176541926541927</c:v>
                </c:pt>
                <c:pt idx="2">
                  <c:v>0.81285109657560595</c:v>
                </c:pt>
                <c:pt idx="3">
                  <c:v>0.81614855853083002</c:v>
                </c:pt>
                <c:pt idx="4">
                  <c:v>0.81719367588932801</c:v>
                </c:pt>
                <c:pt idx="5">
                  <c:v>0.81033239887865438</c:v>
                </c:pt>
                <c:pt idx="6">
                  <c:v>0.81711003627569534</c:v>
                </c:pt>
                <c:pt idx="7">
                  <c:v>0.81637964026023724</c:v>
                </c:pt>
                <c:pt idx="8">
                  <c:v>0.81490897162538956</c:v>
                </c:pt>
                <c:pt idx="9">
                  <c:v>0.81378159275154982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24-4689-A1B3-3E7F16D007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9825944"/>
        <c:axId val="389830536"/>
      </c:barChart>
      <c:catAx>
        <c:axId val="38982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830536"/>
        <c:crosses val="autoZero"/>
        <c:auto val="1"/>
        <c:lblAlgn val="ctr"/>
        <c:lblOffset val="100"/>
        <c:noMultiLvlLbl val="0"/>
      </c:catAx>
      <c:valAx>
        <c:axId val="3898305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8259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Other Routine Exam and </a:t>
            </a:r>
            <a:r>
              <a:rPr lang="en-US" sz="1320" b="0" i="0" u="none" strike="noStrike" baseline="0" dirty="0">
                <a:effectLst/>
              </a:rPr>
              <a:t>a Dental Exam in the Past Year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556867891513562E-2"/>
          <c:y val="0.10299698076940925"/>
          <c:w val="0.91929498396033826"/>
          <c:h val="0.78773760964487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Had Exam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D9-4205-A6AF-1598110C35D2}"/>
              </c:ext>
            </c:extLst>
          </c:dPt>
          <c:dLbls>
            <c:numFmt formatCode="0%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 past year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0.84696362636499334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8-4E00-8811-EF3C5CEB8B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Did Not Have Exam1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 past year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0.55275080906148866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688-471A-A844-7607C959CD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 past year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E-C688-471A-A844-7607C959CDD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Had Exam2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 past year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0.89717825189263589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688-471A-A844-7607C959CDD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Did Not Have Exam3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 past year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0.73170731707317072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688-471A-A844-7607C959CDD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 past year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11-C688-471A-A844-7607C959CDD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Had Exam3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 past year</c:v>
                </c:pt>
              </c:strCache>
            </c:strRef>
          </c:cat>
          <c:val>
            <c:numRef>
              <c:f>Sheet1!$H$2</c:f>
              <c:numCache>
                <c:formatCode>0%</c:formatCode>
                <c:ptCount val="1"/>
                <c:pt idx="0">
                  <c:v>0.87648221343873511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688-471A-A844-7607C959CDD9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Did Not Have Exam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 past year</c:v>
                </c:pt>
              </c:strCache>
            </c:strRef>
          </c:cat>
          <c:val>
            <c:numRef>
              <c:f>Sheet1!$I$2</c:f>
              <c:numCache>
                <c:formatCode>0%</c:formatCode>
                <c:ptCount val="1"/>
                <c:pt idx="0">
                  <c:v>0.7673692427790787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688-471A-A844-7607C959CD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9825944"/>
        <c:axId val="389830536"/>
      </c:barChart>
      <c:catAx>
        <c:axId val="389825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9830536"/>
        <c:crosses val="autoZero"/>
        <c:auto val="1"/>
        <c:lblAlgn val="ctr"/>
        <c:lblOffset val="100"/>
        <c:noMultiLvlLbl val="0"/>
      </c:catAx>
      <c:valAx>
        <c:axId val="3898305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8259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Institutional Setting (ICF, Nursing Facility, or Other)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Home*</c:v>
                </c:pt>
                <c:pt idx="1">
                  <c:v>Roommates (or Chose to Live Alone)*</c:v>
                </c:pt>
                <c:pt idx="2">
                  <c:v>Daily Schedule*</c:v>
                </c:pt>
                <c:pt idx="3">
                  <c:v>How to Spend Free Time*</c:v>
                </c:pt>
                <c:pt idx="4">
                  <c:v>What to Buy*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0.25862068965517243</c:v>
                </c:pt>
                <c:pt idx="1">
                  <c:v>0.2230971128608924</c:v>
                </c:pt>
                <c:pt idx="2">
                  <c:v>0.64134495641344957</c:v>
                </c:pt>
                <c:pt idx="3">
                  <c:v>0.8533501896333755</c:v>
                </c:pt>
                <c:pt idx="4">
                  <c:v>0.80303030303030298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8F-4186-BBD4-983ECA83AF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Group Residential Setting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Home*</c:v>
                </c:pt>
                <c:pt idx="1">
                  <c:v>Roommates (or Chose to Live Alone)*</c:v>
                </c:pt>
                <c:pt idx="2">
                  <c:v>Daily Schedule*</c:v>
                </c:pt>
                <c:pt idx="3">
                  <c:v>How to Spend Free Time*</c:v>
                </c:pt>
                <c:pt idx="4">
                  <c:v>What to Buy*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0.49566321133911573</c:v>
                </c:pt>
                <c:pt idx="1">
                  <c:v>0.31481869629008591</c:v>
                </c:pt>
                <c:pt idx="2">
                  <c:v>0.81502775574940534</c:v>
                </c:pt>
                <c:pt idx="3">
                  <c:v>0.91856548444620567</c:v>
                </c:pt>
                <c:pt idx="4">
                  <c:v>0.87636219536358229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8F-4186-BBD4-983ECA83AF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Own Home or Apartment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Home*</c:v>
                </c:pt>
                <c:pt idx="1">
                  <c:v>Roommates (or Chose to Live Alone)*</c:v>
                </c:pt>
                <c:pt idx="2">
                  <c:v>Daily Schedule*</c:v>
                </c:pt>
                <c:pt idx="3">
                  <c:v>How to Spend Free Time*</c:v>
                </c:pt>
                <c:pt idx="4">
                  <c:v>What to Buy*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0.75913679081099905</c:v>
                </c:pt>
                <c:pt idx="1">
                  <c:v>0.77403846153846156</c:v>
                </c:pt>
                <c:pt idx="2">
                  <c:v>0.95061340044039011</c:v>
                </c:pt>
                <c:pt idx="3">
                  <c:v>0.97763074984247011</c:v>
                </c:pt>
                <c:pt idx="4">
                  <c:v>0.95878249841471164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8F-4186-BBD4-983ECA83AF4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Family Home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NA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2D-4DD5-B742-52EA071C4A1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NA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2D-4DD5-B742-52EA071C4A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Home*</c:v>
                </c:pt>
                <c:pt idx="1">
                  <c:v>Roommates (or Chose to Live Alone)*</c:v>
                </c:pt>
                <c:pt idx="2">
                  <c:v>Daily Schedule*</c:v>
                </c:pt>
                <c:pt idx="3">
                  <c:v>How to Spend Free Time*</c:v>
                </c:pt>
                <c:pt idx="4">
                  <c:v>What to Buy*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0.84075371018842759</c:v>
                </c:pt>
                <c:pt idx="3">
                  <c:v>0.91817728255446529</c:v>
                </c:pt>
                <c:pt idx="4">
                  <c:v>0.85144683714670255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8F-4186-BBD4-983ECA83AF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7853184"/>
        <c:axId val="217851872"/>
      </c:barChart>
      <c:catAx>
        <c:axId val="21785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851872"/>
        <c:crosses val="autoZero"/>
        <c:auto val="1"/>
        <c:lblAlgn val="ctr"/>
        <c:lblOffset val="100"/>
        <c:noMultiLvlLbl val="0"/>
      </c:catAx>
      <c:valAx>
        <c:axId val="2178518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853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Choice and Guardianship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Does Not Have Guardian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E26-410D-AA53-1581F0EF8FE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E26-410D-AA53-1581F0EF8FE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E26-410D-AA53-1581F0EF8FEF}"/>
              </c:ext>
            </c:extLst>
          </c:dPt>
          <c:dLbls>
            <c:numFmt formatCode="0%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What to Buy*</c:v>
                </c:pt>
                <c:pt idx="1">
                  <c:v>How to Spend Free Time*</c:v>
                </c:pt>
                <c:pt idx="2">
                  <c:v>Daily Schedule*</c:v>
                </c:pt>
                <c:pt idx="3">
                  <c:v>Roommates (or Chose to Live Alone)*</c:v>
                </c:pt>
                <c:pt idx="4">
                  <c:v>Home*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0.92368387013322983</c:v>
                </c:pt>
                <c:pt idx="1">
                  <c:v>0.95220919747520294</c:v>
                </c:pt>
                <c:pt idx="2">
                  <c:v>0.89400565989194747</c:v>
                </c:pt>
                <c:pt idx="3">
                  <c:v>0.56382740889783145</c:v>
                </c:pt>
                <c:pt idx="4">
                  <c:v>0.67658643326039392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26-410D-AA53-1581F0EF8F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Has Guardian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What to Buy*</c:v>
                </c:pt>
                <c:pt idx="1">
                  <c:v>How to Spend Free Time*</c:v>
                </c:pt>
                <c:pt idx="2">
                  <c:v>Daily Schedule*</c:v>
                </c:pt>
                <c:pt idx="3">
                  <c:v>Roommates (or Chose to Live Alone)*</c:v>
                </c:pt>
                <c:pt idx="4">
                  <c:v>Home*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0.84195473762745587</c:v>
                </c:pt>
                <c:pt idx="1">
                  <c:v>0.89990150209308051</c:v>
                </c:pt>
                <c:pt idx="2">
                  <c:v>0.79640349796773013</c:v>
                </c:pt>
                <c:pt idx="3">
                  <c:v>0.36819907212146774</c:v>
                </c:pt>
                <c:pt idx="4">
                  <c:v>0.46197241955704138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19-46EB-B761-5C0181909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9829216"/>
        <c:axId val="239829608"/>
      </c:barChart>
      <c:catAx>
        <c:axId val="239829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39829608"/>
        <c:crosses val="autoZero"/>
        <c:auto val="1"/>
        <c:lblAlgn val="ctr"/>
        <c:lblOffset val="100"/>
        <c:noMultiLvlLbl val="0"/>
      </c:catAx>
      <c:valAx>
        <c:axId val="239829608"/>
        <c:scaling>
          <c:orientation val="minMax"/>
          <c:max val="1"/>
          <c:min val="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239829216"/>
        <c:crosses val="autoZero"/>
        <c:crossBetween val="between"/>
        <c:majorUnit val="0.2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Chose and is Satisfied With</a:t>
            </a:r>
            <a:r>
              <a:rPr lang="en-US" baseline="0" dirty="0"/>
              <a:t> Home*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Chose or Had Input in Choosing Home</c:v>
                </c:pt>
              </c:strCache>
            </c:strRef>
          </c:tx>
          <c:spPr>
            <a:solidFill>
              <a:srgbClr val="178EA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78EA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D9-4205-A6AF-1598110C35D2}"/>
              </c:ext>
            </c:extLst>
          </c:dPt>
          <c:dLbls>
            <c:numFmt formatCode="0%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Likes Home</c:v>
                </c:pt>
                <c:pt idx="1">
                  <c:v>Wants to Live Somewhere Else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0.88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8-4E00-8811-EF3C5CEB8BF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Someone Else Chose Home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Likes Home</c:v>
                </c:pt>
                <c:pt idx="1">
                  <c:v>Wants to Live Somewhere Else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0.8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AC-40CE-988C-1FA865CB46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9825944"/>
        <c:axId val="389830536"/>
      </c:barChart>
      <c:catAx>
        <c:axId val="38982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830536"/>
        <c:crosses val="autoZero"/>
        <c:auto val="1"/>
        <c:lblAlgn val="ctr"/>
        <c:lblOffset val="100"/>
        <c:noMultiLvlLbl val="0"/>
      </c:catAx>
      <c:valAx>
        <c:axId val="3898305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8259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Choice and Case Management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Chose or Can Request Change to Case Manager</c:v>
                </c:pt>
              </c:strCache>
            </c:strRef>
          </c:tx>
          <c:spPr>
            <a:solidFill>
              <a:srgbClr val="076D8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Met case Manager*</c:v>
                </c:pt>
                <c:pt idx="1">
                  <c:v>Case Manager Asks What person Wants*</c:v>
                </c:pt>
                <c:pt idx="2">
                  <c:v>Able to contact Case Manager*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0.97102342786683105</c:v>
                </c:pt>
                <c:pt idx="1">
                  <c:v>0.90149447693307339</c:v>
                </c:pt>
                <c:pt idx="2">
                  <c:v>0.90281537628586894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D-4371-8D09-70B1CF9029B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Did Not Choose case Manager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Met case Manager*</c:v>
                </c:pt>
                <c:pt idx="1">
                  <c:v>Case Manager Asks What person Wants*</c:v>
                </c:pt>
                <c:pt idx="2">
                  <c:v>Able to contact Case Manager*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0.94191822697745509</c:v>
                </c:pt>
                <c:pt idx="1">
                  <c:v>0.84020399490012754</c:v>
                </c:pt>
                <c:pt idx="2">
                  <c:v>0.8150263620386643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3D-4371-8D09-70B1CF9029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1500360"/>
        <c:axId val="461497736"/>
      </c:barChart>
      <c:catAx>
        <c:axId val="46150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497736"/>
        <c:crosses val="autoZero"/>
        <c:auto val="1"/>
        <c:lblAlgn val="ctr"/>
        <c:lblOffset val="100"/>
        <c:noMultiLvlLbl val="0"/>
      </c:catAx>
      <c:valAx>
        <c:axId val="4614977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5003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Sheet1!$A$2:$A$37</c:f>
              <c:strCache>
                <c:ptCount val="36"/>
                <c:pt idx="0">
                  <c:v>state1</c:v>
                </c:pt>
                <c:pt idx="1">
                  <c:v>state2</c:v>
                </c:pt>
                <c:pt idx="2">
                  <c:v>state3</c:v>
                </c:pt>
                <c:pt idx="3">
                  <c:v>state4</c:v>
                </c:pt>
                <c:pt idx="4">
                  <c:v>state5</c:v>
                </c:pt>
                <c:pt idx="5">
                  <c:v>state6</c:v>
                </c:pt>
                <c:pt idx="6">
                  <c:v>state7</c:v>
                </c:pt>
                <c:pt idx="7">
                  <c:v>state8</c:v>
                </c:pt>
                <c:pt idx="8">
                  <c:v>state9</c:v>
                </c:pt>
                <c:pt idx="9">
                  <c:v>state10</c:v>
                </c:pt>
                <c:pt idx="10">
                  <c:v>state11</c:v>
                </c:pt>
                <c:pt idx="11">
                  <c:v>state12</c:v>
                </c:pt>
                <c:pt idx="12">
                  <c:v>state13</c:v>
                </c:pt>
                <c:pt idx="13">
                  <c:v>state14</c:v>
                </c:pt>
                <c:pt idx="14">
                  <c:v>state15</c:v>
                </c:pt>
                <c:pt idx="15">
                  <c:v>state16</c:v>
                </c:pt>
                <c:pt idx="16">
                  <c:v>state17</c:v>
                </c:pt>
                <c:pt idx="17">
                  <c:v>state18</c:v>
                </c:pt>
                <c:pt idx="18">
                  <c:v>state19</c:v>
                </c:pt>
                <c:pt idx="19">
                  <c:v>state20</c:v>
                </c:pt>
                <c:pt idx="20">
                  <c:v>state21</c:v>
                </c:pt>
                <c:pt idx="21">
                  <c:v>state22</c:v>
                </c:pt>
                <c:pt idx="22">
                  <c:v>state23</c:v>
                </c:pt>
                <c:pt idx="23">
                  <c:v>state24</c:v>
                </c:pt>
                <c:pt idx="24">
                  <c:v>state25</c:v>
                </c:pt>
                <c:pt idx="25">
                  <c:v>state26</c:v>
                </c:pt>
                <c:pt idx="26">
                  <c:v>state27</c:v>
                </c:pt>
                <c:pt idx="27">
                  <c:v>state28</c:v>
                </c:pt>
                <c:pt idx="28">
                  <c:v>state29</c:v>
                </c:pt>
                <c:pt idx="29">
                  <c:v>state30</c:v>
                </c:pt>
                <c:pt idx="30">
                  <c:v>state31</c:v>
                </c:pt>
                <c:pt idx="31">
                  <c:v>state32</c:v>
                </c:pt>
                <c:pt idx="32">
                  <c:v>state33</c:v>
                </c:pt>
                <c:pt idx="33">
                  <c:v>state34</c:v>
                </c:pt>
                <c:pt idx="34">
                  <c:v>state35</c:v>
                </c:pt>
                <c:pt idx="35">
                  <c:v>state36</c:v>
                </c:pt>
              </c:strCache>
            </c:strRef>
          </c:cat>
          <c:val>
            <c:numRef>
              <c:f>Sheet1!$B$2:$B$37</c:f>
              <c:numCache>
                <c:formatCode>0%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1.9230769230769232E-2</c:v>
                </c:pt>
                <c:pt idx="11">
                  <c:v>2.1250000000000002E-2</c:v>
                </c:pt>
                <c:pt idx="12">
                  <c:v>2.6132404181184666E-2</c:v>
                </c:pt>
                <c:pt idx="13">
                  <c:v>0.03</c:v>
                </c:pt>
                <c:pt idx="14">
                  <c:v>3.2051282051282048E-2</c:v>
                </c:pt>
                <c:pt idx="15">
                  <c:v>3.4482758620689655E-2</c:v>
                </c:pt>
                <c:pt idx="16">
                  <c:v>3.7647058823529408E-2</c:v>
                </c:pt>
                <c:pt idx="17">
                  <c:v>3.7783375314861464E-2</c:v>
                </c:pt>
                <c:pt idx="18">
                  <c:v>4.1322314049586778E-2</c:v>
                </c:pt>
                <c:pt idx="19">
                  <c:v>5.9322033898305086E-2</c:v>
                </c:pt>
                <c:pt idx="20">
                  <c:v>6.6666666666666666E-2</c:v>
                </c:pt>
                <c:pt idx="21">
                  <c:v>7.0093457943925228E-2</c:v>
                </c:pt>
                <c:pt idx="22">
                  <c:v>9.4395280235988199E-2</c:v>
                </c:pt>
                <c:pt idx="23">
                  <c:v>0.1005586592178771</c:v>
                </c:pt>
                <c:pt idx="24">
                  <c:v>0.12269938650306748</c:v>
                </c:pt>
                <c:pt idx="25">
                  <c:v>0.14238952536824878</c:v>
                </c:pt>
                <c:pt idx="26">
                  <c:v>0.17135207496653279</c:v>
                </c:pt>
                <c:pt idx="27">
                  <c:v>0.17456359102244393</c:v>
                </c:pt>
                <c:pt idx="28">
                  <c:v>0.19748778785764132</c:v>
                </c:pt>
                <c:pt idx="29">
                  <c:v>0.20370370370370369</c:v>
                </c:pt>
                <c:pt idx="30">
                  <c:v>0.22142857142857142</c:v>
                </c:pt>
                <c:pt idx="31">
                  <c:v>0.2285012285012285</c:v>
                </c:pt>
                <c:pt idx="32">
                  <c:v>0.27111111111111114</c:v>
                </c:pt>
                <c:pt idx="33">
                  <c:v>0.31865284974093266</c:v>
                </c:pt>
                <c:pt idx="34">
                  <c:v>0.32894736842105265</c:v>
                </c:pt>
                <c:pt idx="35">
                  <c:v>0.66748768472906406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F1-41C7-A93D-715966FEF5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trendline>
            <c:name>NCI Average</c:name>
            <c:spPr>
              <a:ln w="44450" cap="rnd">
                <a:solidFill>
                  <a:schemeClr val="accent6">
                    <a:lumMod val="7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Sheet1!$A$2:$A$37</c:f>
              <c:strCache>
                <c:ptCount val="36"/>
                <c:pt idx="0">
                  <c:v>state1</c:v>
                </c:pt>
                <c:pt idx="1">
                  <c:v>state2</c:v>
                </c:pt>
                <c:pt idx="2">
                  <c:v>state3</c:v>
                </c:pt>
                <c:pt idx="3">
                  <c:v>state4</c:v>
                </c:pt>
                <c:pt idx="4">
                  <c:v>state5</c:v>
                </c:pt>
                <c:pt idx="5">
                  <c:v>state6</c:v>
                </c:pt>
                <c:pt idx="6">
                  <c:v>state7</c:v>
                </c:pt>
                <c:pt idx="7">
                  <c:v>state8</c:v>
                </c:pt>
                <c:pt idx="8">
                  <c:v>state9</c:v>
                </c:pt>
                <c:pt idx="9">
                  <c:v>state10</c:v>
                </c:pt>
                <c:pt idx="10">
                  <c:v>state11</c:v>
                </c:pt>
                <c:pt idx="11">
                  <c:v>state12</c:v>
                </c:pt>
                <c:pt idx="12">
                  <c:v>state13</c:v>
                </c:pt>
                <c:pt idx="13">
                  <c:v>state14</c:v>
                </c:pt>
                <c:pt idx="14">
                  <c:v>state15</c:v>
                </c:pt>
                <c:pt idx="15">
                  <c:v>state16</c:v>
                </c:pt>
                <c:pt idx="16">
                  <c:v>state17</c:v>
                </c:pt>
                <c:pt idx="17">
                  <c:v>state18</c:v>
                </c:pt>
                <c:pt idx="18">
                  <c:v>state19</c:v>
                </c:pt>
                <c:pt idx="19">
                  <c:v>state20</c:v>
                </c:pt>
                <c:pt idx="20">
                  <c:v>state21</c:v>
                </c:pt>
                <c:pt idx="21">
                  <c:v>state22</c:v>
                </c:pt>
                <c:pt idx="22">
                  <c:v>state23</c:v>
                </c:pt>
                <c:pt idx="23">
                  <c:v>state24</c:v>
                </c:pt>
                <c:pt idx="24">
                  <c:v>state25</c:v>
                </c:pt>
                <c:pt idx="25">
                  <c:v>state26</c:v>
                </c:pt>
                <c:pt idx="26">
                  <c:v>state27</c:v>
                </c:pt>
                <c:pt idx="27">
                  <c:v>state28</c:v>
                </c:pt>
                <c:pt idx="28">
                  <c:v>state29</c:v>
                </c:pt>
                <c:pt idx="29">
                  <c:v>state30</c:v>
                </c:pt>
                <c:pt idx="30">
                  <c:v>state31</c:v>
                </c:pt>
                <c:pt idx="31">
                  <c:v>state32</c:v>
                </c:pt>
                <c:pt idx="32">
                  <c:v>state33</c:v>
                </c:pt>
                <c:pt idx="33">
                  <c:v>state34</c:v>
                </c:pt>
                <c:pt idx="34">
                  <c:v>state35</c:v>
                </c:pt>
                <c:pt idx="35">
                  <c:v>state36</c:v>
                </c:pt>
              </c:strCache>
            </c:strRef>
          </c:cat>
          <c:val>
            <c:numRef>
              <c:f>Sheet1!$C$2:$C$37</c:f>
              <c:numCache>
                <c:formatCode>0%</c:formatCode>
                <c:ptCount val="3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F1-41C7-A93D-715966FEF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68857584"/>
        <c:axId val="468852008"/>
      </c:barChart>
      <c:catAx>
        <c:axId val="468857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8852008"/>
        <c:crosses val="autoZero"/>
        <c:auto val="1"/>
        <c:lblAlgn val="ctr"/>
        <c:lblOffset val="100"/>
        <c:noMultiLvlLbl val="0"/>
      </c:catAx>
      <c:valAx>
        <c:axId val="4688520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8575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/>
              <a:t>Uses Self-directed Supported by Diagnoses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Diagnoses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8D-4096-A01B-2D9F9673048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8D-4096-A01B-2D9F9673048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8D-4096-A01B-2D9F9673048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68D-4096-A01B-2D9F9673048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68D-4096-A01B-2D9F9673048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68D-4096-A01B-2D9F9673048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68D-4096-A01B-2D9F9673048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68D-4096-A01B-2D9F9673048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68D-4096-A01B-2D9F9673048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68D-4096-A01B-2D9F967304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Severe or Profound Hearing Loss*</c:v>
                </c:pt>
                <c:pt idx="1">
                  <c:v>Limited or No Vision</c:v>
                </c:pt>
                <c:pt idx="2">
                  <c:v>Fetal Alcohol Syndrome</c:v>
                </c:pt>
                <c:pt idx="3">
                  <c:v>Prader-Willi Syndrome</c:v>
                </c:pt>
                <c:pt idx="4">
                  <c:v>Down Syndrome*</c:v>
                </c:pt>
                <c:pt idx="5">
                  <c:v>Chemical Dependency</c:v>
                </c:pt>
                <c:pt idx="6">
                  <c:v>Seizure Disorder/Neurological Problem</c:v>
                </c:pt>
                <c:pt idx="7">
                  <c:v>Brain Injury</c:v>
                </c:pt>
                <c:pt idx="8">
                  <c:v>Cerebral Palsy*</c:v>
                </c:pt>
                <c:pt idx="9">
                  <c:v>Autism Spectrum Disorder*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5.2988293284041893E-2</c:v>
                </c:pt>
                <c:pt idx="1">
                  <c:v>0.10223835450695704</c:v>
                </c:pt>
                <c:pt idx="2">
                  <c:v>8.2278481012658233E-3</c:v>
                </c:pt>
                <c:pt idx="3">
                  <c:v>6.6385033192516594E-3</c:v>
                </c:pt>
                <c:pt idx="4">
                  <c:v>0.11672683513838748</c:v>
                </c:pt>
                <c:pt idx="5">
                  <c:v>1.0928961748633882E-2</c:v>
                </c:pt>
                <c:pt idx="6">
                  <c:v>0.31069711538461536</c:v>
                </c:pt>
                <c:pt idx="7">
                  <c:v>4.8750761730652042E-2</c:v>
                </c:pt>
                <c:pt idx="8">
                  <c:v>0.20228091236494594</c:v>
                </c:pt>
                <c:pt idx="9">
                  <c:v>0.23211064341551413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B4-4703-B29D-487EE4A35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09345544"/>
        <c:axId val="509351120"/>
      </c:barChart>
      <c:catAx>
        <c:axId val="509345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09351120"/>
        <c:crosses val="autoZero"/>
        <c:auto val="1"/>
        <c:lblAlgn val="ctr"/>
        <c:lblOffset val="100"/>
        <c:noMultiLvlLbl val="0"/>
      </c:catAx>
      <c:valAx>
        <c:axId val="50935112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09345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+mj-lt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Who Makes Decisions About Services and Supports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29-40EF-A2C4-D734A51F60F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380-4252-9F9E-8BB7D4FFC48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80-4252-9F9E-8BB7D4FFC48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380-4252-9F9E-8BB7D4FFC48B}"/>
              </c:ext>
            </c:extLst>
          </c:dPt>
          <c:dLbls>
            <c:spPr>
              <a:solidFill>
                <a:schemeClr val="bg1"/>
              </a:solidFill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Individual</c:v>
                </c:pt>
                <c:pt idx="1">
                  <c:v>Individual with Family or Friends</c:v>
                </c:pt>
                <c:pt idx="2">
                  <c:v>Family or Friend</c:v>
                </c:pt>
                <c:pt idx="3">
                  <c:v>Case Manager or Other State Employee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0.42</c:v>
                </c:pt>
                <c:pt idx="2">
                  <c:v>0.36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92-49F8-B4F9-3E20FF88D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6092392"/>
        <c:axId val="626090096"/>
      </c:barChart>
      <c:catAx>
        <c:axId val="626092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090096"/>
        <c:crosses val="autoZero"/>
        <c:auto val="1"/>
        <c:lblAlgn val="ctr"/>
        <c:lblOffset val="100"/>
        <c:noMultiLvlLbl val="0"/>
      </c:catAx>
      <c:valAx>
        <c:axId val="6260900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0923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9FED3-017D-408F-8D24-5CCD365820C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BBD7AD8-05E2-418E-A444-23D9DA2627FA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Family Surveys</a:t>
          </a:r>
        </a:p>
      </dgm:t>
    </dgm:pt>
    <dgm:pt modelId="{4EA21C7F-B45A-4688-9A37-5F85FDD3900D}" type="parTrans" cxnId="{C43FFFA6-6A94-48B8-B671-121C3563FACC}">
      <dgm:prSet/>
      <dgm:spPr/>
      <dgm:t>
        <a:bodyPr/>
        <a:lstStyle/>
        <a:p>
          <a:endParaRPr lang="en-US"/>
        </a:p>
      </dgm:t>
    </dgm:pt>
    <dgm:pt modelId="{40F449E4-4661-430B-8C3A-6CA580E6F6A8}" type="sibTrans" cxnId="{C43FFFA6-6A94-48B8-B671-121C3563FACC}">
      <dgm:prSet/>
      <dgm:spPr/>
      <dgm:t>
        <a:bodyPr/>
        <a:lstStyle/>
        <a:p>
          <a:endParaRPr lang="en-US"/>
        </a:p>
      </dgm:t>
    </dgm:pt>
    <dgm:pt modelId="{0B17021E-CADE-49DC-9E2F-D05B23C9E586}">
      <dgm:prSet phldrT="[Text]"/>
      <dgm:spPr>
        <a:solidFill>
          <a:srgbClr val="898989"/>
        </a:solidFill>
      </dgm:spPr>
      <dgm:t>
        <a:bodyPr/>
        <a:lstStyle/>
        <a:p>
          <a:r>
            <a:rPr lang="en-US" dirty="0"/>
            <a:t>Staff Stability</a:t>
          </a:r>
        </a:p>
      </dgm:t>
    </dgm:pt>
    <dgm:pt modelId="{D7DF02BE-44C7-438F-A419-F1D6DEF4FDA1}" type="parTrans" cxnId="{C64BB549-FB62-414A-BF58-C26E859BB4C1}">
      <dgm:prSet/>
      <dgm:spPr/>
      <dgm:t>
        <a:bodyPr/>
        <a:lstStyle/>
        <a:p>
          <a:endParaRPr lang="en-US"/>
        </a:p>
      </dgm:t>
    </dgm:pt>
    <dgm:pt modelId="{525A49A6-9C3C-4843-95F4-E5E015DC2737}" type="sibTrans" cxnId="{C64BB549-FB62-414A-BF58-C26E859BB4C1}">
      <dgm:prSet/>
      <dgm:spPr/>
      <dgm:t>
        <a:bodyPr/>
        <a:lstStyle/>
        <a:p>
          <a:endParaRPr lang="en-US"/>
        </a:p>
      </dgm:t>
    </dgm:pt>
    <dgm:pt modelId="{A9B961F0-106A-4212-B7F6-3B1FCFF98DAB}">
      <dgm:prSet phldrT="[Text]"/>
      <dgm:spPr>
        <a:solidFill>
          <a:srgbClr val="076D82"/>
        </a:solidFill>
      </dgm:spPr>
      <dgm:t>
        <a:bodyPr/>
        <a:lstStyle/>
        <a:p>
          <a:r>
            <a:rPr lang="en-US" dirty="0"/>
            <a:t>Adult </a:t>
          </a:r>
          <a:br>
            <a:rPr lang="en-US" dirty="0"/>
          </a:br>
          <a:r>
            <a:rPr lang="en-US" dirty="0"/>
            <a:t>In-person Survey*</a:t>
          </a:r>
        </a:p>
      </dgm:t>
    </dgm:pt>
    <dgm:pt modelId="{BF69B497-9F88-4D7B-9FD1-86B6119D6F91}" type="parTrans" cxnId="{5C028D30-1A08-4ABE-980E-086220AD56D2}">
      <dgm:prSet/>
      <dgm:spPr/>
      <dgm:t>
        <a:bodyPr/>
        <a:lstStyle/>
        <a:p>
          <a:endParaRPr lang="en-US"/>
        </a:p>
      </dgm:t>
    </dgm:pt>
    <dgm:pt modelId="{C7FB17DC-12BB-44B3-808A-4D29A107EEBC}" type="sibTrans" cxnId="{5C028D30-1A08-4ABE-980E-086220AD56D2}">
      <dgm:prSet/>
      <dgm:spPr/>
      <dgm:t>
        <a:bodyPr/>
        <a:lstStyle/>
        <a:p>
          <a:endParaRPr lang="en-US"/>
        </a:p>
      </dgm:t>
    </dgm:pt>
    <dgm:pt modelId="{E404A871-59AB-403A-9B3B-B30C52172925}" type="pres">
      <dgm:prSet presAssocID="{4C99FED3-017D-408F-8D24-5CCD365820CE}" presName="compositeShape" presStyleCnt="0">
        <dgm:presLayoutVars>
          <dgm:chMax val="7"/>
          <dgm:dir/>
          <dgm:resizeHandles val="exact"/>
        </dgm:presLayoutVars>
      </dgm:prSet>
      <dgm:spPr/>
    </dgm:pt>
    <dgm:pt modelId="{B4CC10ED-63CF-4A6D-9ECE-7E9E2B0FEB8D}" type="pres">
      <dgm:prSet presAssocID="{4C99FED3-017D-408F-8D24-5CCD365820CE}" presName="wedge1" presStyleLbl="node1" presStyleIdx="0" presStyleCnt="3"/>
      <dgm:spPr/>
    </dgm:pt>
    <dgm:pt modelId="{1C394618-E35F-4BA6-A83C-FAEDAC8F11E9}" type="pres">
      <dgm:prSet presAssocID="{4C99FED3-017D-408F-8D24-5CCD365820CE}" presName="dummy1a" presStyleCnt="0"/>
      <dgm:spPr/>
    </dgm:pt>
    <dgm:pt modelId="{E2F5ADB1-DC0F-49A8-96D3-5A5EDF75212D}" type="pres">
      <dgm:prSet presAssocID="{4C99FED3-017D-408F-8D24-5CCD365820CE}" presName="dummy1b" presStyleCnt="0"/>
      <dgm:spPr/>
    </dgm:pt>
    <dgm:pt modelId="{7064A3FC-4554-4BA1-8E1E-924CDA1B82D1}" type="pres">
      <dgm:prSet presAssocID="{4C99FED3-017D-408F-8D24-5CCD365820C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4688FC6-4DB3-4BCC-971A-45146A9086AC}" type="pres">
      <dgm:prSet presAssocID="{4C99FED3-017D-408F-8D24-5CCD365820CE}" presName="wedge2" presStyleLbl="node1" presStyleIdx="1" presStyleCnt="3"/>
      <dgm:spPr/>
    </dgm:pt>
    <dgm:pt modelId="{0C3985FC-ACFA-4581-B142-29B26A43A6A1}" type="pres">
      <dgm:prSet presAssocID="{4C99FED3-017D-408F-8D24-5CCD365820CE}" presName="dummy2a" presStyleCnt="0"/>
      <dgm:spPr/>
    </dgm:pt>
    <dgm:pt modelId="{83D572A5-006A-4053-A71B-0C8354E2C4F3}" type="pres">
      <dgm:prSet presAssocID="{4C99FED3-017D-408F-8D24-5CCD365820CE}" presName="dummy2b" presStyleCnt="0"/>
      <dgm:spPr/>
    </dgm:pt>
    <dgm:pt modelId="{5B88EE5E-A432-40A8-99E9-389A5EC40C44}" type="pres">
      <dgm:prSet presAssocID="{4C99FED3-017D-408F-8D24-5CCD365820C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72EABEA-EB57-4958-9D1D-8FCF22805BD8}" type="pres">
      <dgm:prSet presAssocID="{4C99FED3-017D-408F-8D24-5CCD365820CE}" presName="wedge3" presStyleLbl="node1" presStyleIdx="2" presStyleCnt="3"/>
      <dgm:spPr/>
    </dgm:pt>
    <dgm:pt modelId="{6C127D65-C574-43D8-8BE1-CD67EF2DE642}" type="pres">
      <dgm:prSet presAssocID="{4C99FED3-017D-408F-8D24-5CCD365820CE}" presName="dummy3a" presStyleCnt="0"/>
      <dgm:spPr/>
    </dgm:pt>
    <dgm:pt modelId="{94BFB384-A105-4209-9805-84700AE3CF0F}" type="pres">
      <dgm:prSet presAssocID="{4C99FED3-017D-408F-8D24-5CCD365820CE}" presName="dummy3b" presStyleCnt="0"/>
      <dgm:spPr/>
    </dgm:pt>
    <dgm:pt modelId="{C05364C8-D1F3-4A9E-AC3D-DA889AC0587D}" type="pres">
      <dgm:prSet presAssocID="{4C99FED3-017D-408F-8D24-5CCD365820C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F0379C3E-60FB-481C-B5A6-CBB4CF70ECA5}" type="pres">
      <dgm:prSet presAssocID="{40F449E4-4661-430B-8C3A-6CA580E6F6A8}" presName="arrowWedge1" presStyleLbl="fgSibTrans2D1" presStyleIdx="0" presStyleCnt="3"/>
      <dgm:spPr>
        <a:solidFill>
          <a:srgbClr val="B06100"/>
        </a:solidFill>
      </dgm:spPr>
    </dgm:pt>
    <dgm:pt modelId="{1E156D18-65B5-46B3-A820-8EB6C56F53A4}" type="pres">
      <dgm:prSet presAssocID="{525A49A6-9C3C-4843-95F4-E5E015DC2737}" presName="arrowWedge2" presStyleLbl="fgSibTrans2D1" presStyleIdx="1" presStyleCnt="3"/>
      <dgm:spPr>
        <a:solidFill>
          <a:srgbClr val="B06100"/>
        </a:solidFill>
      </dgm:spPr>
    </dgm:pt>
    <dgm:pt modelId="{EBF9D395-4629-42A0-9DCC-6EEA3E1010FC}" type="pres">
      <dgm:prSet presAssocID="{C7FB17DC-12BB-44B3-808A-4D29A107EEBC}" presName="arrowWedge3" presStyleLbl="fgSibTrans2D1" presStyleIdx="2" presStyleCnt="3"/>
      <dgm:spPr>
        <a:solidFill>
          <a:srgbClr val="B06100"/>
        </a:solidFill>
      </dgm:spPr>
    </dgm:pt>
  </dgm:ptLst>
  <dgm:cxnLst>
    <dgm:cxn modelId="{B8602C07-BA7E-42F7-88F2-E81D5A578093}" type="presOf" srcId="{0B17021E-CADE-49DC-9E2F-D05B23C9E586}" destId="{F4688FC6-4DB3-4BCC-971A-45146A9086AC}" srcOrd="0" destOrd="0" presId="urn:microsoft.com/office/officeart/2005/8/layout/cycle8"/>
    <dgm:cxn modelId="{5C028D30-1A08-4ABE-980E-086220AD56D2}" srcId="{4C99FED3-017D-408F-8D24-5CCD365820CE}" destId="{A9B961F0-106A-4212-B7F6-3B1FCFF98DAB}" srcOrd="2" destOrd="0" parTransId="{BF69B497-9F88-4D7B-9FD1-86B6119D6F91}" sibTransId="{C7FB17DC-12BB-44B3-808A-4D29A107EEBC}"/>
    <dgm:cxn modelId="{0E32DF3F-1004-4796-A095-4F8F1E3337C9}" type="presOf" srcId="{A9B961F0-106A-4212-B7F6-3B1FCFF98DAB}" destId="{372EABEA-EB57-4958-9D1D-8FCF22805BD8}" srcOrd="0" destOrd="0" presId="urn:microsoft.com/office/officeart/2005/8/layout/cycle8"/>
    <dgm:cxn modelId="{82CDCD61-3779-4255-9F2D-EFD2F6E1AF69}" type="presOf" srcId="{4C99FED3-017D-408F-8D24-5CCD365820CE}" destId="{E404A871-59AB-403A-9B3B-B30C52172925}" srcOrd="0" destOrd="0" presId="urn:microsoft.com/office/officeart/2005/8/layout/cycle8"/>
    <dgm:cxn modelId="{55C45466-A4C6-4CD2-A915-5A5111D8AA4C}" type="presOf" srcId="{0B17021E-CADE-49DC-9E2F-D05B23C9E586}" destId="{5B88EE5E-A432-40A8-99E9-389A5EC40C44}" srcOrd="1" destOrd="0" presId="urn:microsoft.com/office/officeart/2005/8/layout/cycle8"/>
    <dgm:cxn modelId="{C64BB549-FB62-414A-BF58-C26E859BB4C1}" srcId="{4C99FED3-017D-408F-8D24-5CCD365820CE}" destId="{0B17021E-CADE-49DC-9E2F-D05B23C9E586}" srcOrd="1" destOrd="0" parTransId="{D7DF02BE-44C7-438F-A419-F1D6DEF4FDA1}" sibTransId="{525A49A6-9C3C-4843-95F4-E5E015DC2737}"/>
    <dgm:cxn modelId="{7D81904C-9023-4831-8733-C1679D052865}" type="presOf" srcId="{EBBD7AD8-05E2-418E-A444-23D9DA2627FA}" destId="{B4CC10ED-63CF-4A6D-9ECE-7E9E2B0FEB8D}" srcOrd="0" destOrd="0" presId="urn:microsoft.com/office/officeart/2005/8/layout/cycle8"/>
    <dgm:cxn modelId="{7D00FB7E-9602-410C-95A8-A9BC5039E9A8}" type="presOf" srcId="{EBBD7AD8-05E2-418E-A444-23D9DA2627FA}" destId="{7064A3FC-4554-4BA1-8E1E-924CDA1B82D1}" srcOrd="1" destOrd="0" presId="urn:microsoft.com/office/officeart/2005/8/layout/cycle8"/>
    <dgm:cxn modelId="{64DF7094-23D2-4DCD-B607-8B69A2A7085E}" type="presOf" srcId="{A9B961F0-106A-4212-B7F6-3B1FCFF98DAB}" destId="{C05364C8-D1F3-4A9E-AC3D-DA889AC0587D}" srcOrd="1" destOrd="0" presId="urn:microsoft.com/office/officeart/2005/8/layout/cycle8"/>
    <dgm:cxn modelId="{C43FFFA6-6A94-48B8-B671-121C3563FACC}" srcId="{4C99FED3-017D-408F-8D24-5CCD365820CE}" destId="{EBBD7AD8-05E2-418E-A444-23D9DA2627FA}" srcOrd="0" destOrd="0" parTransId="{4EA21C7F-B45A-4688-9A37-5F85FDD3900D}" sibTransId="{40F449E4-4661-430B-8C3A-6CA580E6F6A8}"/>
    <dgm:cxn modelId="{79590177-80F1-4854-B63A-E0BC5D90F5B7}" type="presParOf" srcId="{E404A871-59AB-403A-9B3B-B30C52172925}" destId="{B4CC10ED-63CF-4A6D-9ECE-7E9E2B0FEB8D}" srcOrd="0" destOrd="0" presId="urn:microsoft.com/office/officeart/2005/8/layout/cycle8"/>
    <dgm:cxn modelId="{AE60A631-7307-46C8-83CE-DE7FDC0C3A30}" type="presParOf" srcId="{E404A871-59AB-403A-9B3B-B30C52172925}" destId="{1C394618-E35F-4BA6-A83C-FAEDAC8F11E9}" srcOrd="1" destOrd="0" presId="urn:microsoft.com/office/officeart/2005/8/layout/cycle8"/>
    <dgm:cxn modelId="{D54591C4-234C-4FF5-8F19-26453F9BC590}" type="presParOf" srcId="{E404A871-59AB-403A-9B3B-B30C52172925}" destId="{E2F5ADB1-DC0F-49A8-96D3-5A5EDF75212D}" srcOrd="2" destOrd="0" presId="urn:microsoft.com/office/officeart/2005/8/layout/cycle8"/>
    <dgm:cxn modelId="{986E7A55-480B-44A2-964E-E612C75F8C0E}" type="presParOf" srcId="{E404A871-59AB-403A-9B3B-B30C52172925}" destId="{7064A3FC-4554-4BA1-8E1E-924CDA1B82D1}" srcOrd="3" destOrd="0" presId="urn:microsoft.com/office/officeart/2005/8/layout/cycle8"/>
    <dgm:cxn modelId="{78B95304-CDDC-4A1E-994F-5F6231169651}" type="presParOf" srcId="{E404A871-59AB-403A-9B3B-B30C52172925}" destId="{F4688FC6-4DB3-4BCC-971A-45146A9086AC}" srcOrd="4" destOrd="0" presId="urn:microsoft.com/office/officeart/2005/8/layout/cycle8"/>
    <dgm:cxn modelId="{D6023112-D806-4A90-86D4-25E409DB1F2E}" type="presParOf" srcId="{E404A871-59AB-403A-9B3B-B30C52172925}" destId="{0C3985FC-ACFA-4581-B142-29B26A43A6A1}" srcOrd="5" destOrd="0" presId="urn:microsoft.com/office/officeart/2005/8/layout/cycle8"/>
    <dgm:cxn modelId="{818A53B4-5EA8-469C-8B2B-D180E50303AC}" type="presParOf" srcId="{E404A871-59AB-403A-9B3B-B30C52172925}" destId="{83D572A5-006A-4053-A71B-0C8354E2C4F3}" srcOrd="6" destOrd="0" presId="urn:microsoft.com/office/officeart/2005/8/layout/cycle8"/>
    <dgm:cxn modelId="{5981D8A2-FF68-4445-A2C5-87B8271A35F5}" type="presParOf" srcId="{E404A871-59AB-403A-9B3B-B30C52172925}" destId="{5B88EE5E-A432-40A8-99E9-389A5EC40C44}" srcOrd="7" destOrd="0" presId="urn:microsoft.com/office/officeart/2005/8/layout/cycle8"/>
    <dgm:cxn modelId="{A74A47D1-C530-4383-99E8-3AA5FD3E1A91}" type="presParOf" srcId="{E404A871-59AB-403A-9B3B-B30C52172925}" destId="{372EABEA-EB57-4958-9D1D-8FCF22805BD8}" srcOrd="8" destOrd="0" presId="urn:microsoft.com/office/officeart/2005/8/layout/cycle8"/>
    <dgm:cxn modelId="{203344F9-A50C-46B5-A5F1-36837B144409}" type="presParOf" srcId="{E404A871-59AB-403A-9B3B-B30C52172925}" destId="{6C127D65-C574-43D8-8BE1-CD67EF2DE642}" srcOrd="9" destOrd="0" presId="urn:microsoft.com/office/officeart/2005/8/layout/cycle8"/>
    <dgm:cxn modelId="{3CC8712E-76D9-4CA4-9FB8-8B59B74798CB}" type="presParOf" srcId="{E404A871-59AB-403A-9B3B-B30C52172925}" destId="{94BFB384-A105-4209-9805-84700AE3CF0F}" srcOrd="10" destOrd="0" presId="urn:microsoft.com/office/officeart/2005/8/layout/cycle8"/>
    <dgm:cxn modelId="{A2D5748C-747F-46B3-A462-9C144B48D385}" type="presParOf" srcId="{E404A871-59AB-403A-9B3B-B30C52172925}" destId="{C05364C8-D1F3-4A9E-AC3D-DA889AC0587D}" srcOrd="11" destOrd="0" presId="urn:microsoft.com/office/officeart/2005/8/layout/cycle8"/>
    <dgm:cxn modelId="{12A2C567-FE9E-4D7A-B316-9568F718A857}" type="presParOf" srcId="{E404A871-59AB-403A-9B3B-B30C52172925}" destId="{F0379C3E-60FB-481C-B5A6-CBB4CF70ECA5}" srcOrd="12" destOrd="0" presId="urn:microsoft.com/office/officeart/2005/8/layout/cycle8"/>
    <dgm:cxn modelId="{6B950B03-35FF-4172-A9FC-47699FF5D1B7}" type="presParOf" srcId="{E404A871-59AB-403A-9B3B-B30C52172925}" destId="{1E156D18-65B5-46B3-A820-8EB6C56F53A4}" srcOrd="13" destOrd="0" presId="urn:microsoft.com/office/officeart/2005/8/layout/cycle8"/>
    <dgm:cxn modelId="{0D97FEB8-52B2-4A9C-9FD5-5F88CD9A5EEA}" type="presParOf" srcId="{E404A871-59AB-403A-9B3B-B30C52172925}" destId="{EBF9D395-4629-42A0-9DCC-6EEA3E1010F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0C0A2A-901A-4F30-93BC-4007585DA4E0}" type="doc">
      <dgm:prSet loTypeId="urn:microsoft.com/office/officeart/2011/layout/TabList" loCatId="list" qsTypeId="urn:microsoft.com/office/officeart/2005/8/quickstyle/simple1" qsCatId="simple" csTypeId="urn:microsoft.com/office/officeart/2005/8/colors/accent0_2" csCatId="mainScheme" phldr="1"/>
      <dgm:spPr/>
    </dgm:pt>
    <dgm:pt modelId="{FE5E463A-6AFC-4D21-B479-73EC70C3201A}">
      <dgm:prSet phldrT="[Text]" custT="1"/>
      <dgm:spPr/>
      <dgm:t>
        <a:bodyPr/>
        <a:lstStyle/>
        <a:p>
          <a:r>
            <a:rPr lang="en-US" sz="2800" dirty="0"/>
            <a:t>18-22</a:t>
          </a:r>
        </a:p>
      </dgm:t>
    </dgm:pt>
    <dgm:pt modelId="{D55CA662-A959-413C-AB54-D001F294AD42}" type="parTrans" cxnId="{83D3A779-CA38-494D-B67E-1738AD49BF28}">
      <dgm:prSet/>
      <dgm:spPr/>
      <dgm:t>
        <a:bodyPr/>
        <a:lstStyle/>
        <a:p>
          <a:endParaRPr lang="en-US"/>
        </a:p>
      </dgm:t>
    </dgm:pt>
    <dgm:pt modelId="{E2442216-B34A-4DFB-9798-360E7F3E3FFA}" type="sibTrans" cxnId="{83D3A779-CA38-494D-B67E-1738AD49BF28}">
      <dgm:prSet/>
      <dgm:spPr/>
      <dgm:t>
        <a:bodyPr/>
        <a:lstStyle/>
        <a:p>
          <a:endParaRPr lang="en-US"/>
        </a:p>
      </dgm:t>
    </dgm:pt>
    <dgm:pt modelId="{0B62C413-35E5-4F40-94C0-6ABCC1AC3237}">
      <dgm:prSet phldrT="[Text]" custT="1"/>
      <dgm:spPr/>
      <dgm:t>
        <a:bodyPr/>
        <a:lstStyle/>
        <a:p>
          <a:r>
            <a:rPr lang="en-US" sz="2800" dirty="0"/>
            <a:t>23-34</a:t>
          </a:r>
        </a:p>
      </dgm:t>
    </dgm:pt>
    <dgm:pt modelId="{49E469B5-F80F-4709-9A6E-A4192B351D77}" type="parTrans" cxnId="{1E3E7622-40C6-43E7-90D7-CCB878A6D022}">
      <dgm:prSet/>
      <dgm:spPr/>
      <dgm:t>
        <a:bodyPr/>
        <a:lstStyle/>
        <a:p>
          <a:endParaRPr lang="en-US"/>
        </a:p>
      </dgm:t>
    </dgm:pt>
    <dgm:pt modelId="{534B00BA-07FE-4BAB-AF79-EB870D7F1082}" type="sibTrans" cxnId="{1E3E7622-40C6-43E7-90D7-CCB878A6D022}">
      <dgm:prSet/>
      <dgm:spPr/>
      <dgm:t>
        <a:bodyPr/>
        <a:lstStyle/>
        <a:p>
          <a:endParaRPr lang="en-US"/>
        </a:p>
      </dgm:t>
    </dgm:pt>
    <dgm:pt modelId="{BB71EA00-A584-4D42-8686-8D12B77DBF7A}">
      <dgm:prSet phldrT="[Text]" custT="1"/>
      <dgm:spPr/>
      <dgm:t>
        <a:bodyPr/>
        <a:lstStyle/>
        <a:p>
          <a:r>
            <a:rPr lang="en-US" sz="2800" dirty="0"/>
            <a:t>35-54</a:t>
          </a:r>
        </a:p>
      </dgm:t>
    </dgm:pt>
    <dgm:pt modelId="{4DF62CB1-A92E-4874-88F1-547C50B4B3B6}" type="parTrans" cxnId="{B69273F1-5DF2-487B-9726-85BF3F9BAE76}">
      <dgm:prSet/>
      <dgm:spPr/>
      <dgm:t>
        <a:bodyPr/>
        <a:lstStyle/>
        <a:p>
          <a:endParaRPr lang="en-US"/>
        </a:p>
      </dgm:t>
    </dgm:pt>
    <dgm:pt modelId="{D6EBE259-A0D5-4771-BB38-E55A94884E9B}" type="sibTrans" cxnId="{B69273F1-5DF2-487B-9726-85BF3F9BAE76}">
      <dgm:prSet/>
      <dgm:spPr/>
      <dgm:t>
        <a:bodyPr/>
        <a:lstStyle/>
        <a:p>
          <a:endParaRPr lang="en-US"/>
        </a:p>
      </dgm:t>
    </dgm:pt>
    <dgm:pt modelId="{6C07CA00-105A-447A-BC38-F56167DEF167}">
      <dgm:prSet custT="1"/>
      <dgm:spPr/>
      <dgm:t>
        <a:bodyPr/>
        <a:lstStyle/>
        <a:p>
          <a:r>
            <a:rPr lang="en-US" sz="2800" dirty="0"/>
            <a:t>55-74</a:t>
          </a:r>
        </a:p>
      </dgm:t>
    </dgm:pt>
    <dgm:pt modelId="{11A18FF2-96E8-468A-B1B7-E1946304B75E}" type="parTrans" cxnId="{A857538B-82A8-441C-9A5D-271F88AE83E5}">
      <dgm:prSet/>
      <dgm:spPr/>
      <dgm:t>
        <a:bodyPr/>
        <a:lstStyle/>
        <a:p>
          <a:endParaRPr lang="en-US"/>
        </a:p>
      </dgm:t>
    </dgm:pt>
    <dgm:pt modelId="{E2F7B879-046A-4439-9271-F16C5C4F851E}" type="sibTrans" cxnId="{A857538B-82A8-441C-9A5D-271F88AE83E5}">
      <dgm:prSet/>
      <dgm:spPr/>
      <dgm:t>
        <a:bodyPr/>
        <a:lstStyle/>
        <a:p>
          <a:endParaRPr lang="en-US"/>
        </a:p>
      </dgm:t>
    </dgm:pt>
    <dgm:pt modelId="{860C4755-531A-4DE6-866D-F66517112C06}">
      <dgm:prSet custT="1"/>
      <dgm:spPr/>
      <dgm:t>
        <a:bodyPr/>
        <a:lstStyle/>
        <a:p>
          <a:r>
            <a:rPr lang="en-US" sz="2800" dirty="0"/>
            <a:t>75 and older</a:t>
          </a:r>
        </a:p>
      </dgm:t>
    </dgm:pt>
    <dgm:pt modelId="{BD9B5030-7110-4177-9E47-6F337C30A26E}" type="parTrans" cxnId="{C67D4F23-8445-4A69-8023-CE1BDE0B750F}">
      <dgm:prSet/>
      <dgm:spPr/>
      <dgm:t>
        <a:bodyPr/>
        <a:lstStyle/>
        <a:p>
          <a:endParaRPr lang="en-US"/>
        </a:p>
      </dgm:t>
    </dgm:pt>
    <dgm:pt modelId="{834C2F2F-D982-469C-9B29-D746BEB39E69}" type="sibTrans" cxnId="{C67D4F23-8445-4A69-8023-CE1BDE0B750F}">
      <dgm:prSet/>
      <dgm:spPr/>
      <dgm:t>
        <a:bodyPr/>
        <a:lstStyle/>
        <a:p>
          <a:endParaRPr lang="en-US"/>
        </a:p>
      </dgm:t>
    </dgm:pt>
    <dgm:pt modelId="{55410A3E-09DB-4BDD-94C5-DD5DA6864478}">
      <dgm:prSet/>
      <dgm:spPr/>
      <dgm:t>
        <a:bodyPr/>
        <a:lstStyle/>
        <a:p>
          <a:r>
            <a:rPr lang="en-US" b="1" dirty="0"/>
            <a:t>25%</a:t>
          </a:r>
        </a:p>
      </dgm:t>
    </dgm:pt>
    <dgm:pt modelId="{F1323E60-AD8F-4391-AF5D-FB473E91D5A3}" type="parTrans" cxnId="{50D4EBE5-AC68-4C08-B9D0-C0E597B265B7}">
      <dgm:prSet/>
      <dgm:spPr/>
      <dgm:t>
        <a:bodyPr/>
        <a:lstStyle/>
        <a:p>
          <a:endParaRPr lang="en-US"/>
        </a:p>
      </dgm:t>
    </dgm:pt>
    <dgm:pt modelId="{E33A2338-9EF4-49CC-A113-E1DE059202BB}" type="sibTrans" cxnId="{50D4EBE5-AC68-4C08-B9D0-C0E597B265B7}">
      <dgm:prSet/>
      <dgm:spPr/>
      <dgm:t>
        <a:bodyPr/>
        <a:lstStyle/>
        <a:p>
          <a:endParaRPr lang="en-US"/>
        </a:p>
      </dgm:t>
    </dgm:pt>
    <dgm:pt modelId="{8CE95A53-4AA7-43C3-99B8-D79E73E35F32}">
      <dgm:prSet custT="1"/>
      <dgm:spPr/>
      <dgm:t>
        <a:bodyPr/>
        <a:lstStyle/>
        <a:p>
          <a:r>
            <a:rPr lang="en-US" sz="3200" b="1" dirty="0"/>
            <a:t>20%</a:t>
          </a:r>
        </a:p>
      </dgm:t>
    </dgm:pt>
    <dgm:pt modelId="{E89E8930-6D58-449D-8E1E-003A1305ADCF}" type="sibTrans" cxnId="{C1D6DFB3-57F3-4D85-BBEC-7B187FCBC284}">
      <dgm:prSet/>
      <dgm:spPr/>
      <dgm:t>
        <a:bodyPr/>
        <a:lstStyle/>
        <a:p>
          <a:endParaRPr lang="en-US"/>
        </a:p>
      </dgm:t>
    </dgm:pt>
    <dgm:pt modelId="{94BE530B-A686-4082-B3A5-4C243BF323BB}" type="parTrans" cxnId="{C1D6DFB3-57F3-4D85-BBEC-7B187FCBC284}">
      <dgm:prSet/>
      <dgm:spPr/>
      <dgm:t>
        <a:bodyPr/>
        <a:lstStyle/>
        <a:p>
          <a:endParaRPr lang="en-US"/>
        </a:p>
      </dgm:t>
    </dgm:pt>
    <dgm:pt modelId="{923B3A9C-57F3-4093-9C37-4E15E8B450B4}">
      <dgm:prSet/>
      <dgm:spPr/>
      <dgm:t>
        <a:bodyPr/>
        <a:lstStyle/>
        <a:p>
          <a:r>
            <a:rPr lang="en-US" b="1" dirty="0"/>
            <a:t>29%</a:t>
          </a:r>
        </a:p>
      </dgm:t>
    </dgm:pt>
    <dgm:pt modelId="{995C241B-202D-4CF3-953B-6862C79942D4}" type="parTrans" cxnId="{678D49D6-B86E-4BEC-9A85-BCFCDC20D5E4}">
      <dgm:prSet/>
      <dgm:spPr/>
      <dgm:t>
        <a:bodyPr/>
        <a:lstStyle/>
        <a:p>
          <a:endParaRPr lang="en-US"/>
        </a:p>
      </dgm:t>
    </dgm:pt>
    <dgm:pt modelId="{3223935C-FAF5-4F4C-8DBE-27BCCD38E120}" type="sibTrans" cxnId="{678D49D6-B86E-4BEC-9A85-BCFCDC20D5E4}">
      <dgm:prSet/>
      <dgm:spPr/>
      <dgm:t>
        <a:bodyPr/>
        <a:lstStyle/>
        <a:p>
          <a:endParaRPr lang="en-US"/>
        </a:p>
      </dgm:t>
    </dgm:pt>
    <dgm:pt modelId="{0BEFBE5D-EA0B-4AD0-8075-847EE7D02E1A}">
      <dgm:prSet/>
      <dgm:spPr/>
      <dgm:t>
        <a:bodyPr/>
        <a:lstStyle/>
        <a:p>
          <a:r>
            <a:rPr lang="en-US" b="1" dirty="0"/>
            <a:t>27%</a:t>
          </a:r>
        </a:p>
      </dgm:t>
    </dgm:pt>
    <dgm:pt modelId="{41070B78-6FF5-4306-B04D-43235346947A}" type="parTrans" cxnId="{C69D85C1-FDFA-406A-A87F-F49CA19D3532}">
      <dgm:prSet/>
      <dgm:spPr/>
      <dgm:t>
        <a:bodyPr/>
        <a:lstStyle/>
        <a:p>
          <a:endParaRPr lang="en-US"/>
        </a:p>
      </dgm:t>
    </dgm:pt>
    <dgm:pt modelId="{99B70A3A-FCE0-4BDC-8C20-2E1D2CEA9853}" type="sibTrans" cxnId="{C69D85C1-FDFA-406A-A87F-F49CA19D3532}">
      <dgm:prSet/>
      <dgm:spPr/>
      <dgm:t>
        <a:bodyPr/>
        <a:lstStyle/>
        <a:p>
          <a:endParaRPr lang="en-US"/>
        </a:p>
      </dgm:t>
    </dgm:pt>
    <dgm:pt modelId="{FD824B49-3C1C-4E5E-B563-1BDBBF1DFBE3}">
      <dgm:prSet/>
      <dgm:spPr/>
      <dgm:t>
        <a:bodyPr/>
        <a:lstStyle/>
        <a:p>
          <a:r>
            <a:rPr lang="en-US" b="1" dirty="0"/>
            <a:t>29%</a:t>
          </a:r>
        </a:p>
      </dgm:t>
    </dgm:pt>
    <dgm:pt modelId="{D4FE9C08-9C63-4CDA-93B3-E8DE0959DA2C}" type="parTrans" cxnId="{C0521CB0-B949-4625-8E51-6DA16D4D9FEF}">
      <dgm:prSet/>
      <dgm:spPr/>
      <dgm:t>
        <a:bodyPr/>
        <a:lstStyle/>
        <a:p>
          <a:endParaRPr lang="en-US"/>
        </a:p>
      </dgm:t>
    </dgm:pt>
    <dgm:pt modelId="{E4184AD4-8311-4B8B-9B3B-3B26CE85F80C}" type="sibTrans" cxnId="{C0521CB0-B949-4625-8E51-6DA16D4D9FEF}">
      <dgm:prSet/>
      <dgm:spPr/>
      <dgm:t>
        <a:bodyPr/>
        <a:lstStyle/>
        <a:p>
          <a:endParaRPr lang="en-US"/>
        </a:p>
      </dgm:t>
    </dgm:pt>
    <dgm:pt modelId="{B9D703B4-7B85-421D-A38D-6CFD492C702D}" type="pres">
      <dgm:prSet presAssocID="{6B0C0A2A-901A-4F30-93BC-4007585DA4E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64439133-A180-43AC-BF2C-79CC32909B1D}" type="pres">
      <dgm:prSet presAssocID="{8CE95A53-4AA7-43C3-99B8-D79E73E35F32}" presName="composite" presStyleCnt="0"/>
      <dgm:spPr/>
    </dgm:pt>
    <dgm:pt modelId="{DA50C2FB-17AF-4270-8316-E7F45F688FE9}" type="pres">
      <dgm:prSet presAssocID="{8CE95A53-4AA7-43C3-99B8-D79E73E35F32}" presName="First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807ACC55-2F4A-4B4A-89FD-A1346489A2A2}" type="pres">
      <dgm:prSet presAssocID="{8CE95A53-4AA7-43C3-99B8-D79E73E35F32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</dgm:pt>
    <dgm:pt modelId="{3CB3C81E-37F6-451D-8C54-D0A3B4EABA01}" type="pres">
      <dgm:prSet presAssocID="{8CE95A53-4AA7-43C3-99B8-D79E73E35F32}" presName="Accent" presStyleLbl="parChTrans1D1" presStyleIdx="0" presStyleCnt="5"/>
      <dgm:spPr/>
    </dgm:pt>
    <dgm:pt modelId="{0D5748D4-F4B8-4888-815C-EA9C8BA569C1}" type="pres">
      <dgm:prSet presAssocID="{E89E8930-6D58-449D-8E1E-003A1305ADCF}" presName="sibTrans" presStyleCnt="0"/>
      <dgm:spPr/>
    </dgm:pt>
    <dgm:pt modelId="{EE296CC1-1177-4127-9C9F-D34FD53C77BE}" type="pres">
      <dgm:prSet presAssocID="{55410A3E-09DB-4BDD-94C5-DD5DA6864478}" presName="composite" presStyleCnt="0"/>
      <dgm:spPr/>
    </dgm:pt>
    <dgm:pt modelId="{7E2969E1-656D-447C-8C9A-2AC9C2463E3B}" type="pres">
      <dgm:prSet presAssocID="{55410A3E-09DB-4BDD-94C5-DD5DA6864478}" presName="First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CBE5D029-E18B-4AEF-8829-E23D470B3356}" type="pres">
      <dgm:prSet presAssocID="{55410A3E-09DB-4BDD-94C5-DD5DA6864478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</dgm:pt>
    <dgm:pt modelId="{D3B2E121-D1A5-427F-9232-C5FC01B2C61F}" type="pres">
      <dgm:prSet presAssocID="{55410A3E-09DB-4BDD-94C5-DD5DA6864478}" presName="Accent" presStyleLbl="parChTrans1D1" presStyleIdx="1" presStyleCnt="5"/>
      <dgm:spPr/>
    </dgm:pt>
    <dgm:pt modelId="{14AAE247-A7C5-4567-900B-311248EF2E43}" type="pres">
      <dgm:prSet presAssocID="{E33A2338-9EF4-49CC-A113-E1DE059202BB}" presName="sibTrans" presStyleCnt="0"/>
      <dgm:spPr/>
    </dgm:pt>
    <dgm:pt modelId="{969257E8-3C80-4A94-A697-442DAA5FCDF0}" type="pres">
      <dgm:prSet presAssocID="{923B3A9C-57F3-4093-9C37-4E15E8B450B4}" presName="composite" presStyleCnt="0"/>
      <dgm:spPr/>
    </dgm:pt>
    <dgm:pt modelId="{3E2C1737-7293-4BD8-ADF9-27C1944F63A2}" type="pres">
      <dgm:prSet presAssocID="{923B3A9C-57F3-4093-9C37-4E15E8B450B4}" presName="FirstChild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1753EB59-DADC-475F-B35E-D6EA1C4B7DD3}" type="pres">
      <dgm:prSet presAssocID="{923B3A9C-57F3-4093-9C37-4E15E8B450B4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</dgm:pt>
    <dgm:pt modelId="{79EB8641-FB8B-459E-882E-ADE7B75CFEE4}" type="pres">
      <dgm:prSet presAssocID="{923B3A9C-57F3-4093-9C37-4E15E8B450B4}" presName="Accent" presStyleLbl="parChTrans1D1" presStyleIdx="2" presStyleCnt="5"/>
      <dgm:spPr/>
    </dgm:pt>
    <dgm:pt modelId="{223089E0-D33A-4D14-8D9C-D7D927068503}" type="pres">
      <dgm:prSet presAssocID="{3223935C-FAF5-4F4C-8DBE-27BCCD38E120}" presName="sibTrans" presStyleCnt="0"/>
      <dgm:spPr/>
    </dgm:pt>
    <dgm:pt modelId="{8C9FFD47-0A19-4A37-BC4D-56395C5B4ACB}" type="pres">
      <dgm:prSet presAssocID="{0BEFBE5D-EA0B-4AD0-8075-847EE7D02E1A}" presName="composite" presStyleCnt="0"/>
      <dgm:spPr/>
    </dgm:pt>
    <dgm:pt modelId="{FF9D9187-E5D2-44EB-B4CF-2D5C23EF885B}" type="pres">
      <dgm:prSet presAssocID="{0BEFBE5D-EA0B-4AD0-8075-847EE7D02E1A}" presName="First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A919C145-885A-4A11-9898-5F3B33238245}" type="pres">
      <dgm:prSet presAssocID="{0BEFBE5D-EA0B-4AD0-8075-847EE7D02E1A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</dgm:pt>
    <dgm:pt modelId="{1294746C-829A-4734-A6E2-91B850036010}" type="pres">
      <dgm:prSet presAssocID="{0BEFBE5D-EA0B-4AD0-8075-847EE7D02E1A}" presName="Accent" presStyleLbl="parChTrans1D1" presStyleIdx="3" presStyleCnt="5"/>
      <dgm:spPr/>
    </dgm:pt>
    <dgm:pt modelId="{ABDB09B7-3A24-4B72-B23E-E0672CB33948}" type="pres">
      <dgm:prSet presAssocID="{99B70A3A-FCE0-4BDC-8C20-2E1D2CEA9853}" presName="sibTrans" presStyleCnt="0"/>
      <dgm:spPr/>
    </dgm:pt>
    <dgm:pt modelId="{9968034B-B9E7-4131-9E87-0E5E2EAE8DE3}" type="pres">
      <dgm:prSet presAssocID="{FD824B49-3C1C-4E5E-B563-1BDBBF1DFBE3}" presName="composite" presStyleCnt="0"/>
      <dgm:spPr/>
    </dgm:pt>
    <dgm:pt modelId="{A96C8440-47EA-40FD-8AC1-3983E93C0CE8}" type="pres">
      <dgm:prSet presAssocID="{FD824B49-3C1C-4E5E-B563-1BDBBF1DFBE3}" presName="FirstChild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7CD6CA3D-EB0D-482B-ACA7-104DEEA1C0B6}" type="pres">
      <dgm:prSet presAssocID="{FD824B49-3C1C-4E5E-B563-1BDBBF1DFBE3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</dgm:pt>
    <dgm:pt modelId="{5BDADD08-E25D-4081-A3FA-CE9495E3A63B}" type="pres">
      <dgm:prSet presAssocID="{FD824B49-3C1C-4E5E-B563-1BDBBF1DFBE3}" presName="Accent" presStyleLbl="parChTrans1D1" presStyleIdx="4" presStyleCnt="5"/>
      <dgm:spPr/>
    </dgm:pt>
  </dgm:ptLst>
  <dgm:cxnLst>
    <dgm:cxn modelId="{4F86CC0F-95D9-4CB1-BA76-45625C5206B5}" type="presOf" srcId="{923B3A9C-57F3-4093-9C37-4E15E8B450B4}" destId="{1753EB59-DADC-475F-B35E-D6EA1C4B7DD3}" srcOrd="0" destOrd="0" presId="urn:microsoft.com/office/officeart/2011/layout/TabList"/>
    <dgm:cxn modelId="{1E3E7622-40C6-43E7-90D7-CCB878A6D022}" srcId="{55410A3E-09DB-4BDD-94C5-DD5DA6864478}" destId="{0B62C413-35E5-4F40-94C0-6ABCC1AC3237}" srcOrd="0" destOrd="0" parTransId="{49E469B5-F80F-4709-9A6E-A4192B351D77}" sibTransId="{534B00BA-07FE-4BAB-AF79-EB870D7F1082}"/>
    <dgm:cxn modelId="{C67D4F23-8445-4A69-8023-CE1BDE0B750F}" srcId="{FD824B49-3C1C-4E5E-B563-1BDBBF1DFBE3}" destId="{860C4755-531A-4DE6-866D-F66517112C06}" srcOrd="0" destOrd="0" parTransId="{BD9B5030-7110-4177-9E47-6F337C30A26E}" sibTransId="{834C2F2F-D982-469C-9B29-D746BEB39E69}"/>
    <dgm:cxn modelId="{B1F41A3E-CE77-4C9B-B651-9DBE3DEBD708}" type="presOf" srcId="{FE5E463A-6AFC-4D21-B479-73EC70C3201A}" destId="{DA50C2FB-17AF-4270-8316-E7F45F688FE9}" srcOrd="0" destOrd="0" presId="urn:microsoft.com/office/officeart/2011/layout/TabList"/>
    <dgm:cxn modelId="{D79D8345-A5EE-42AC-BE67-727C9B654104}" type="presOf" srcId="{6C07CA00-105A-447A-BC38-F56167DEF167}" destId="{FF9D9187-E5D2-44EB-B4CF-2D5C23EF885B}" srcOrd="0" destOrd="0" presId="urn:microsoft.com/office/officeart/2011/layout/TabList"/>
    <dgm:cxn modelId="{49F6C34C-D790-4B66-A869-D0BC9D46E74B}" type="presOf" srcId="{6B0C0A2A-901A-4F30-93BC-4007585DA4E0}" destId="{B9D703B4-7B85-421D-A38D-6CFD492C702D}" srcOrd="0" destOrd="0" presId="urn:microsoft.com/office/officeart/2011/layout/TabList"/>
    <dgm:cxn modelId="{6196346D-231C-4500-9727-DE06C060FC94}" type="presOf" srcId="{8CE95A53-4AA7-43C3-99B8-D79E73E35F32}" destId="{807ACC55-2F4A-4B4A-89FD-A1346489A2A2}" srcOrd="0" destOrd="0" presId="urn:microsoft.com/office/officeart/2011/layout/TabList"/>
    <dgm:cxn modelId="{3742E64F-22D2-4DB9-8E5D-34996AE84A4D}" type="presOf" srcId="{860C4755-531A-4DE6-866D-F66517112C06}" destId="{A96C8440-47EA-40FD-8AC1-3983E93C0CE8}" srcOrd="0" destOrd="0" presId="urn:microsoft.com/office/officeart/2011/layout/TabList"/>
    <dgm:cxn modelId="{E3510374-7A4A-4734-B029-F448F286A5A9}" type="presOf" srcId="{0BEFBE5D-EA0B-4AD0-8075-847EE7D02E1A}" destId="{A919C145-885A-4A11-9898-5F3B33238245}" srcOrd="0" destOrd="0" presId="urn:microsoft.com/office/officeart/2011/layout/TabList"/>
    <dgm:cxn modelId="{3858A157-1648-49DA-8C1E-C6DA5056EFC8}" type="presOf" srcId="{55410A3E-09DB-4BDD-94C5-DD5DA6864478}" destId="{CBE5D029-E18B-4AEF-8829-E23D470B3356}" srcOrd="0" destOrd="0" presId="urn:microsoft.com/office/officeart/2011/layout/TabList"/>
    <dgm:cxn modelId="{83D3A779-CA38-494D-B67E-1738AD49BF28}" srcId="{8CE95A53-4AA7-43C3-99B8-D79E73E35F32}" destId="{FE5E463A-6AFC-4D21-B479-73EC70C3201A}" srcOrd="0" destOrd="0" parTransId="{D55CA662-A959-413C-AB54-D001F294AD42}" sibTransId="{E2442216-B34A-4DFB-9798-360E7F3E3FFA}"/>
    <dgm:cxn modelId="{3A47C58A-6BC6-486A-BECC-29CBDE89D6A1}" type="presOf" srcId="{FD824B49-3C1C-4E5E-B563-1BDBBF1DFBE3}" destId="{7CD6CA3D-EB0D-482B-ACA7-104DEEA1C0B6}" srcOrd="0" destOrd="0" presId="urn:microsoft.com/office/officeart/2011/layout/TabList"/>
    <dgm:cxn modelId="{A857538B-82A8-441C-9A5D-271F88AE83E5}" srcId="{0BEFBE5D-EA0B-4AD0-8075-847EE7D02E1A}" destId="{6C07CA00-105A-447A-BC38-F56167DEF167}" srcOrd="0" destOrd="0" parTransId="{11A18FF2-96E8-468A-B1B7-E1946304B75E}" sibTransId="{E2F7B879-046A-4439-9271-F16C5C4F851E}"/>
    <dgm:cxn modelId="{1DB6959F-BEBA-45B1-BC51-F0E5033D230B}" type="presOf" srcId="{0B62C413-35E5-4F40-94C0-6ABCC1AC3237}" destId="{7E2969E1-656D-447C-8C9A-2AC9C2463E3B}" srcOrd="0" destOrd="0" presId="urn:microsoft.com/office/officeart/2011/layout/TabList"/>
    <dgm:cxn modelId="{C0521CB0-B949-4625-8E51-6DA16D4D9FEF}" srcId="{6B0C0A2A-901A-4F30-93BC-4007585DA4E0}" destId="{FD824B49-3C1C-4E5E-B563-1BDBBF1DFBE3}" srcOrd="4" destOrd="0" parTransId="{D4FE9C08-9C63-4CDA-93B3-E8DE0959DA2C}" sibTransId="{E4184AD4-8311-4B8B-9B3B-3B26CE85F80C}"/>
    <dgm:cxn modelId="{C1D6DFB3-57F3-4D85-BBEC-7B187FCBC284}" srcId="{6B0C0A2A-901A-4F30-93BC-4007585DA4E0}" destId="{8CE95A53-4AA7-43C3-99B8-D79E73E35F32}" srcOrd="0" destOrd="0" parTransId="{94BE530B-A686-4082-B3A5-4C243BF323BB}" sibTransId="{E89E8930-6D58-449D-8E1E-003A1305ADCF}"/>
    <dgm:cxn modelId="{C69D85C1-FDFA-406A-A87F-F49CA19D3532}" srcId="{6B0C0A2A-901A-4F30-93BC-4007585DA4E0}" destId="{0BEFBE5D-EA0B-4AD0-8075-847EE7D02E1A}" srcOrd="3" destOrd="0" parTransId="{41070B78-6FF5-4306-B04D-43235346947A}" sibTransId="{99B70A3A-FCE0-4BDC-8C20-2E1D2CEA9853}"/>
    <dgm:cxn modelId="{2F5D64CF-A540-47CD-9EE8-474D192974F4}" type="presOf" srcId="{BB71EA00-A584-4D42-8686-8D12B77DBF7A}" destId="{3E2C1737-7293-4BD8-ADF9-27C1944F63A2}" srcOrd="0" destOrd="0" presId="urn:microsoft.com/office/officeart/2011/layout/TabList"/>
    <dgm:cxn modelId="{678D49D6-B86E-4BEC-9A85-BCFCDC20D5E4}" srcId="{6B0C0A2A-901A-4F30-93BC-4007585DA4E0}" destId="{923B3A9C-57F3-4093-9C37-4E15E8B450B4}" srcOrd="2" destOrd="0" parTransId="{995C241B-202D-4CF3-953B-6862C79942D4}" sibTransId="{3223935C-FAF5-4F4C-8DBE-27BCCD38E120}"/>
    <dgm:cxn modelId="{50D4EBE5-AC68-4C08-B9D0-C0E597B265B7}" srcId="{6B0C0A2A-901A-4F30-93BC-4007585DA4E0}" destId="{55410A3E-09DB-4BDD-94C5-DD5DA6864478}" srcOrd="1" destOrd="0" parTransId="{F1323E60-AD8F-4391-AF5D-FB473E91D5A3}" sibTransId="{E33A2338-9EF4-49CC-A113-E1DE059202BB}"/>
    <dgm:cxn modelId="{B69273F1-5DF2-487B-9726-85BF3F9BAE76}" srcId="{923B3A9C-57F3-4093-9C37-4E15E8B450B4}" destId="{BB71EA00-A584-4D42-8686-8D12B77DBF7A}" srcOrd="0" destOrd="0" parTransId="{4DF62CB1-A92E-4874-88F1-547C50B4B3B6}" sibTransId="{D6EBE259-A0D5-4771-BB38-E55A94884E9B}"/>
    <dgm:cxn modelId="{30F113E7-585C-4EAB-A098-32DCB7A29D46}" type="presParOf" srcId="{B9D703B4-7B85-421D-A38D-6CFD492C702D}" destId="{64439133-A180-43AC-BF2C-79CC32909B1D}" srcOrd="0" destOrd="0" presId="urn:microsoft.com/office/officeart/2011/layout/TabList"/>
    <dgm:cxn modelId="{1E06B854-9B1C-4747-8185-FFAFAED41575}" type="presParOf" srcId="{64439133-A180-43AC-BF2C-79CC32909B1D}" destId="{DA50C2FB-17AF-4270-8316-E7F45F688FE9}" srcOrd="0" destOrd="0" presId="urn:microsoft.com/office/officeart/2011/layout/TabList"/>
    <dgm:cxn modelId="{710B315E-C1D0-4C84-94F6-DDA4BBAD72B4}" type="presParOf" srcId="{64439133-A180-43AC-BF2C-79CC32909B1D}" destId="{807ACC55-2F4A-4B4A-89FD-A1346489A2A2}" srcOrd="1" destOrd="0" presId="urn:microsoft.com/office/officeart/2011/layout/TabList"/>
    <dgm:cxn modelId="{AA3CEE80-DCA6-4B27-8E68-B6FBD687E0FE}" type="presParOf" srcId="{64439133-A180-43AC-BF2C-79CC32909B1D}" destId="{3CB3C81E-37F6-451D-8C54-D0A3B4EABA01}" srcOrd="2" destOrd="0" presId="urn:microsoft.com/office/officeart/2011/layout/TabList"/>
    <dgm:cxn modelId="{6B5F1768-48B3-4BFC-98E0-994A7FA5AD6D}" type="presParOf" srcId="{B9D703B4-7B85-421D-A38D-6CFD492C702D}" destId="{0D5748D4-F4B8-4888-815C-EA9C8BA569C1}" srcOrd="1" destOrd="0" presId="urn:microsoft.com/office/officeart/2011/layout/TabList"/>
    <dgm:cxn modelId="{BDB982D6-8A8E-415F-AF2B-46AD40EC72EC}" type="presParOf" srcId="{B9D703B4-7B85-421D-A38D-6CFD492C702D}" destId="{EE296CC1-1177-4127-9C9F-D34FD53C77BE}" srcOrd="2" destOrd="0" presId="urn:microsoft.com/office/officeart/2011/layout/TabList"/>
    <dgm:cxn modelId="{B93C0D96-2FBA-4BFF-A45E-F85B1BD7ED68}" type="presParOf" srcId="{EE296CC1-1177-4127-9C9F-D34FD53C77BE}" destId="{7E2969E1-656D-447C-8C9A-2AC9C2463E3B}" srcOrd="0" destOrd="0" presId="urn:microsoft.com/office/officeart/2011/layout/TabList"/>
    <dgm:cxn modelId="{928E15D1-DF1C-4F10-8763-2A8A0BC03024}" type="presParOf" srcId="{EE296CC1-1177-4127-9C9F-D34FD53C77BE}" destId="{CBE5D029-E18B-4AEF-8829-E23D470B3356}" srcOrd="1" destOrd="0" presId="urn:microsoft.com/office/officeart/2011/layout/TabList"/>
    <dgm:cxn modelId="{22A3BE2B-F2A9-4833-9AEC-A24E2E7D8B6A}" type="presParOf" srcId="{EE296CC1-1177-4127-9C9F-D34FD53C77BE}" destId="{D3B2E121-D1A5-427F-9232-C5FC01B2C61F}" srcOrd="2" destOrd="0" presId="urn:microsoft.com/office/officeart/2011/layout/TabList"/>
    <dgm:cxn modelId="{C36DBD19-7B33-4731-B960-DF071FB6717C}" type="presParOf" srcId="{B9D703B4-7B85-421D-A38D-6CFD492C702D}" destId="{14AAE247-A7C5-4567-900B-311248EF2E43}" srcOrd="3" destOrd="0" presId="urn:microsoft.com/office/officeart/2011/layout/TabList"/>
    <dgm:cxn modelId="{64503640-C4AB-460A-BE4C-6FA4F6B84E3A}" type="presParOf" srcId="{B9D703B4-7B85-421D-A38D-6CFD492C702D}" destId="{969257E8-3C80-4A94-A697-442DAA5FCDF0}" srcOrd="4" destOrd="0" presId="urn:microsoft.com/office/officeart/2011/layout/TabList"/>
    <dgm:cxn modelId="{86E69C28-F953-47DE-9A18-78D3FE19C8FA}" type="presParOf" srcId="{969257E8-3C80-4A94-A697-442DAA5FCDF0}" destId="{3E2C1737-7293-4BD8-ADF9-27C1944F63A2}" srcOrd="0" destOrd="0" presId="urn:microsoft.com/office/officeart/2011/layout/TabList"/>
    <dgm:cxn modelId="{47D24ECA-CAC1-4E3D-96C3-535A3ADEADD8}" type="presParOf" srcId="{969257E8-3C80-4A94-A697-442DAA5FCDF0}" destId="{1753EB59-DADC-475F-B35E-D6EA1C4B7DD3}" srcOrd="1" destOrd="0" presId="urn:microsoft.com/office/officeart/2011/layout/TabList"/>
    <dgm:cxn modelId="{FFC681E6-CB60-4665-8437-8F379FE352AA}" type="presParOf" srcId="{969257E8-3C80-4A94-A697-442DAA5FCDF0}" destId="{79EB8641-FB8B-459E-882E-ADE7B75CFEE4}" srcOrd="2" destOrd="0" presId="urn:microsoft.com/office/officeart/2011/layout/TabList"/>
    <dgm:cxn modelId="{97479B26-5714-41CE-9DC7-F28145F628F8}" type="presParOf" srcId="{B9D703B4-7B85-421D-A38D-6CFD492C702D}" destId="{223089E0-D33A-4D14-8D9C-D7D927068503}" srcOrd="5" destOrd="0" presId="urn:microsoft.com/office/officeart/2011/layout/TabList"/>
    <dgm:cxn modelId="{8CA45AA2-AD8D-47F4-ADAD-B486E6C21A44}" type="presParOf" srcId="{B9D703B4-7B85-421D-A38D-6CFD492C702D}" destId="{8C9FFD47-0A19-4A37-BC4D-56395C5B4ACB}" srcOrd="6" destOrd="0" presId="urn:microsoft.com/office/officeart/2011/layout/TabList"/>
    <dgm:cxn modelId="{BAFAE9EC-B1EA-4130-8F68-27745F47A17F}" type="presParOf" srcId="{8C9FFD47-0A19-4A37-BC4D-56395C5B4ACB}" destId="{FF9D9187-E5D2-44EB-B4CF-2D5C23EF885B}" srcOrd="0" destOrd="0" presId="urn:microsoft.com/office/officeart/2011/layout/TabList"/>
    <dgm:cxn modelId="{BB861E95-E302-4929-BA19-D0A77C61FE4A}" type="presParOf" srcId="{8C9FFD47-0A19-4A37-BC4D-56395C5B4ACB}" destId="{A919C145-885A-4A11-9898-5F3B33238245}" srcOrd="1" destOrd="0" presId="urn:microsoft.com/office/officeart/2011/layout/TabList"/>
    <dgm:cxn modelId="{89B614CD-82AA-4D5B-AA6B-801BED405F80}" type="presParOf" srcId="{8C9FFD47-0A19-4A37-BC4D-56395C5B4ACB}" destId="{1294746C-829A-4734-A6E2-91B850036010}" srcOrd="2" destOrd="0" presId="urn:microsoft.com/office/officeart/2011/layout/TabList"/>
    <dgm:cxn modelId="{A30272CA-5B3B-452C-BEC0-4BC39CC9D5BE}" type="presParOf" srcId="{B9D703B4-7B85-421D-A38D-6CFD492C702D}" destId="{ABDB09B7-3A24-4B72-B23E-E0672CB33948}" srcOrd="7" destOrd="0" presId="urn:microsoft.com/office/officeart/2011/layout/TabList"/>
    <dgm:cxn modelId="{98464FC4-E7E4-43DE-BFA9-CF4617FEC99D}" type="presParOf" srcId="{B9D703B4-7B85-421D-A38D-6CFD492C702D}" destId="{9968034B-B9E7-4131-9E87-0E5E2EAE8DE3}" srcOrd="8" destOrd="0" presId="urn:microsoft.com/office/officeart/2011/layout/TabList"/>
    <dgm:cxn modelId="{AEE1ADA5-19E5-430A-968D-CF65C8C61F7C}" type="presParOf" srcId="{9968034B-B9E7-4131-9E87-0E5E2EAE8DE3}" destId="{A96C8440-47EA-40FD-8AC1-3983E93C0CE8}" srcOrd="0" destOrd="0" presId="urn:microsoft.com/office/officeart/2011/layout/TabList"/>
    <dgm:cxn modelId="{9F0204D7-5732-4EAD-9CD3-4C9F1F75B01B}" type="presParOf" srcId="{9968034B-B9E7-4131-9E87-0E5E2EAE8DE3}" destId="{7CD6CA3D-EB0D-482B-ACA7-104DEEA1C0B6}" srcOrd="1" destOrd="0" presId="urn:microsoft.com/office/officeart/2011/layout/TabList"/>
    <dgm:cxn modelId="{6AD4AFD4-C156-446C-85A0-390898DAC196}" type="presParOf" srcId="{9968034B-B9E7-4131-9E87-0E5E2EAE8DE3}" destId="{5BDADD08-E25D-4081-A3FA-CE9495E3A63B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16ECF5-BE16-4B4A-AEBF-E7CF384043BA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C62749-067A-4EB4-B0D3-CAC1FF7C1E2B}">
      <dgm:prSet phldrT="[Text]"/>
      <dgm:spPr/>
      <dgm:t>
        <a:bodyPr/>
        <a:lstStyle/>
        <a:p>
          <a:r>
            <a:rPr lang="en-US" dirty="0"/>
            <a:t>Shopping*</a:t>
          </a:r>
        </a:p>
      </dgm:t>
    </dgm:pt>
    <dgm:pt modelId="{20B2A44A-420C-4C2D-BD4D-7D58FE653717}" type="parTrans" cxnId="{953E0C1F-B8E3-45F0-8973-06E54FC21B45}">
      <dgm:prSet/>
      <dgm:spPr/>
      <dgm:t>
        <a:bodyPr/>
        <a:lstStyle/>
        <a:p>
          <a:endParaRPr lang="en-US"/>
        </a:p>
      </dgm:t>
    </dgm:pt>
    <dgm:pt modelId="{B2C8CAB7-861B-4E65-BD48-B0BC404C277A}" type="sibTrans" cxnId="{953E0C1F-B8E3-45F0-8973-06E54FC21B45}">
      <dgm:prSet/>
      <dgm:spPr/>
      <dgm:t>
        <a:bodyPr/>
        <a:lstStyle/>
        <a:p>
          <a:endParaRPr lang="en-US"/>
        </a:p>
      </dgm:t>
    </dgm:pt>
    <dgm:pt modelId="{0EAC3545-16EB-41B1-A717-0CA6F680680C}">
      <dgm:prSet phldrT="[Text]" custT="1"/>
      <dgm:spPr/>
      <dgm:t>
        <a:bodyPr/>
        <a:lstStyle/>
        <a:p>
          <a:r>
            <a:rPr lang="en-US" sz="2500" b="1" dirty="0"/>
            <a:t>93%</a:t>
          </a:r>
          <a:r>
            <a:rPr lang="en-US" sz="2500" dirty="0"/>
            <a:t> </a:t>
          </a:r>
          <a:r>
            <a:rPr lang="en-US" sz="1800" dirty="0"/>
            <a:t>Participated</a:t>
          </a:r>
          <a:endParaRPr lang="en-US" sz="2500" dirty="0"/>
        </a:p>
      </dgm:t>
    </dgm:pt>
    <dgm:pt modelId="{1313320F-B4EF-4BEB-B05E-88B3BED9E9A0}" type="parTrans" cxnId="{B50C1304-72EC-4464-B4A8-793B3F10B714}">
      <dgm:prSet/>
      <dgm:spPr/>
      <dgm:t>
        <a:bodyPr/>
        <a:lstStyle/>
        <a:p>
          <a:endParaRPr lang="en-US"/>
        </a:p>
      </dgm:t>
    </dgm:pt>
    <dgm:pt modelId="{A6FD524C-D31B-4B1D-9805-BCF32C16319C}" type="sibTrans" cxnId="{B50C1304-72EC-4464-B4A8-793B3F10B714}">
      <dgm:prSet/>
      <dgm:spPr/>
      <dgm:t>
        <a:bodyPr/>
        <a:lstStyle/>
        <a:p>
          <a:endParaRPr lang="en-US"/>
        </a:p>
      </dgm:t>
    </dgm:pt>
    <dgm:pt modelId="{2D49C22B-02BD-4CB7-BDF7-61DFB5DE0AAD}">
      <dgm:prSet phldrT="[Text]" custT="1"/>
      <dgm:spPr/>
      <dgm:t>
        <a:bodyPr/>
        <a:lstStyle/>
        <a:p>
          <a:r>
            <a:rPr lang="en-US" sz="2500" b="1" dirty="0"/>
            <a:t>90%</a:t>
          </a:r>
          <a:r>
            <a:rPr lang="en-US" sz="2500" dirty="0"/>
            <a:t> </a:t>
          </a:r>
          <a:r>
            <a:rPr lang="en-US" sz="1800" dirty="0"/>
            <a:t>Did not</a:t>
          </a:r>
          <a:endParaRPr lang="en-US" sz="2500" dirty="0"/>
        </a:p>
      </dgm:t>
    </dgm:pt>
    <dgm:pt modelId="{64B7CFF9-F452-42DC-A6DE-671371292A75}" type="parTrans" cxnId="{8C126089-3EE6-49CD-BF8A-300FD9AB121B}">
      <dgm:prSet/>
      <dgm:spPr/>
      <dgm:t>
        <a:bodyPr/>
        <a:lstStyle/>
        <a:p>
          <a:endParaRPr lang="en-US"/>
        </a:p>
      </dgm:t>
    </dgm:pt>
    <dgm:pt modelId="{4140C545-4268-4F5F-A5D6-B75ED96AD34B}" type="sibTrans" cxnId="{8C126089-3EE6-49CD-BF8A-300FD9AB121B}">
      <dgm:prSet/>
      <dgm:spPr/>
      <dgm:t>
        <a:bodyPr/>
        <a:lstStyle/>
        <a:p>
          <a:endParaRPr lang="en-US"/>
        </a:p>
      </dgm:t>
    </dgm:pt>
    <dgm:pt modelId="{7CE7A143-0B06-4848-ABC9-0B5D57FE252B}">
      <dgm:prSet phldrT="[Text]"/>
      <dgm:spPr/>
      <dgm:t>
        <a:bodyPr/>
        <a:lstStyle/>
        <a:p>
          <a:r>
            <a:rPr lang="en-US" dirty="0"/>
            <a:t>Errands*</a:t>
          </a:r>
        </a:p>
      </dgm:t>
    </dgm:pt>
    <dgm:pt modelId="{FE58FF7D-5839-4171-846A-BD062ACAE95F}" type="parTrans" cxnId="{6E0E794E-EEC3-4904-9E52-454F406FDBF7}">
      <dgm:prSet/>
      <dgm:spPr/>
      <dgm:t>
        <a:bodyPr/>
        <a:lstStyle/>
        <a:p>
          <a:endParaRPr lang="en-US"/>
        </a:p>
      </dgm:t>
    </dgm:pt>
    <dgm:pt modelId="{460EB762-CEE1-489F-96C3-6A1BC51CC47A}" type="sibTrans" cxnId="{6E0E794E-EEC3-4904-9E52-454F406FDBF7}">
      <dgm:prSet/>
      <dgm:spPr/>
      <dgm:t>
        <a:bodyPr/>
        <a:lstStyle/>
        <a:p>
          <a:endParaRPr lang="en-US"/>
        </a:p>
      </dgm:t>
    </dgm:pt>
    <dgm:pt modelId="{C2C1E4B6-156A-4E76-B17A-30FC67076B8A}">
      <dgm:prSet phldrT="[Text]" custT="1"/>
      <dgm:spPr/>
      <dgm:t>
        <a:bodyPr/>
        <a:lstStyle/>
        <a:p>
          <a:r>
            <a:rPr lang="en-US" sz="2500" b="1" dirty="0"/>
            <a:t>91%</a:t>
          </a:r>
          <a:r>
            <a:rPr lang="en-US" sz="2500" dirty="0"/>
            <a:t> </a:t>
          </a:r>
          <a:r>
            <a:rPr lang="en-US" sz="1800" dirty="0"/>
            <a:t>Participated</a:t>
          </a:r>
        </a:p>
      </dgm:t>
    </dgm:pt>
    <dgm:pt modelId="{FDB91FE6-2CD5-4775-99D9-6D9CEEF7853F}" type="parTrans" cxnId="{FD1A0296-1501-40C2-8706-F119C7C1CBF8}">
      <dgm:prSet/>
      <dgm:spPr/>
      <dgm:t>
        <a:bodyPr/>
        <a:lstStyle/>
        <a:p>
          <a:endParaRPr lang="en-US"/>
        </a:p>
      </dgm:t>
    </dgm:pt>
    <dgm:pt modelId="{BB86FF16-93AF-49AC-B924-B6B8B3777B7C}" type="sibTrans" cxnId="{FD1A0296-1501-40C2-8706-F119C7C1CBF8}">
      <dgm:prSet/>
      <dgm:spPr/>
      <dgm:t>
        <a:bodyPr/>
        <a:lstStyle/>
        <a:p>
          <a:endParaRPr lang="en-US"/>
        </a:p>
      </dgm:t>
    </dgm:pt>
    <dgm:pt modelId="{CDCC8B47-4A11-487B-86C3-BD3C75724AB2}">
      <dgm:prSet phldrT="[Text]" custT="1"/>
      <dgm:spPr/>
      <dgm:t>
        <a:bodyPr/>
        <a:lstStyle/>
        <a:p>
          <a:r>
            <a:rPr lang="en-US" sz="2500" b="1" dirty="0"/>
            <a:t>87%</a:t>
          </a:r>
          <a:r>
            <a:rPr lang="en-US" sz="2500" dirty="0"/>
            <a:t> </a:t>
          </a:r>
          <a:r>
            <a:rPr lang="en-US" sz="1800" dirty="0"/>
            <a:t>Did not</a:t>
          </a:r>
          <a:endParaRPr lang="en-US" sz="2500" dirty="0"/>
        </a:p>
      </dgm:t>
    </dgm:pt>
    <dgm:pt modelId="{584F57A7-3D9B-4F72-A2EC-208F12881544}" type="parTrans" cxnId="{B76DF529-89AA-492C-B1C9-23954BA3368A}">
      <dgm:prSet/>
      <dgm:spPr/>
      <dgm:t>
        <a:bodyPr/>
        <a:lstStyle/>
        <a:p>
          <a:endParaRPr lang="en-US"/>
        </a:p>
      </dgm:t>
    </dgm:pt>
    <dgm:pt modelId="{8756CF82-733F-4C04-8EEE-B6748EBAE670}" type="sibTrans" cxnId="{B76DF529-89AA-492C-B1C9-23954BA3368A}">
      <dgm:prSet/>
      <dgm:spPr/>
      <dgm:t>
        <a:bodyPr/>
        <a:lstStyle/>
        <a:p>
          <a:endParaRPr lang="en-US"/>
        </a:p>
      </dgm:t>
    </dgm:pt>
    <dgm:pt modelId="{8486DF52-03FF-4B8A-B4E5-1F9A2932451F}">
      <dgm:prSet phldrT="[Text]"/>
      <dgm:spPr/>
      <dgm:t>
        <a:bodyPr/>
        <a:lstStyle/>
        <a:p>
          <a:r>
            <a:rPr lang="en-US" dirty="0"/>
            <a:t>Entertainment*</a:t>
          </a:r>
        </a:p>
      </dgm:t>
    </dgm:pt>
    <dgm:pt modelId="{24C98534-29A6-41EA-8756-10D247F41D07}" type="parTrans" cxnId="{C1C806EC-5E61-4801-A5D3-1F2FB52F0639}">
      <dgm:prSet/>
      <dgm:spPr/>
      <dgm:t>
        <a:bodyPr/>
        <a:lstStyle/>
        <a:p>
          <a:endParaRPr lang="en-US"/>
        </a:p>
      </dgm:t>
    </dgm:pt>
    <dgm:pt modelId="{D4820D4D-CD3A-4E43-BDA7-0757E7EC0CC8}" type="sibTrans" cxnId="{C1C806EC-5E61-4801-A5D3-1F2FB52F0639}">
      <dgm:prSet/>
      <dgm:spPr/>
      <dgm:t>
        <a:bodyPr/>
        <a:lstStyle/>
        <a:p>
          <a:endParaRPr lang="en-US"/>
        </a:p>
      </dgm:t>
    </dgm:pt>
    <dgm:pt modelId="{8C1F7B75-84C1-4F7A-8C99-AFA92CD5ACEA}">
      <dgm:prSet phldrT="[Text]" custT="1"/>
      <dgm:spPr/>
      <dgm:t>
        <a:bodyPr/>
        <a:lstStyle/>
        <a:p>
          <a:r>
            <a:rPr lang="en-US" sz="2500" b="1" dirty="0"/>
            <a:t>81%</a:t>
          </a:r>
          <a:r>
            <a:rPr lang="en-US" sz="2500" dirty="0"/>
            <a:t> </a:t>
          </a:r>
          <a:r>
            <a:rPr lang="en-US" sz="1800" dirty="0"/>
            <a:t>Participated</a:t>
          </a:r>
          <a:endParaRPr lang="en-US" sz="2500" dirty="0"/>
        </a:p>
      </dgm:t>
    </dgm:pt>
    <dgm:pt modelId="{1C8ED59D-D9C7-42B7-9207-736CADECF6EE}" type="parTrans" cxnId="{CAD44635-5958-4955-A28F-FFE584062F93}">
      <dgm:prSet/>
      <dgm:spPr/>
      <dgm:t>
        <a:bodyPr/>
        <a:lstStyle/>
        <a:p>
          <a:endParaRPr lang="en-US"/>
        </a:p>
      </dgm:t>
    </dgm:pt>
    <dgm:pt modelId="{9C2C8A98-6AC4-421A-9B39-A366C5E255EB}" type="sibTrans" cxnId="{CAD44635-5958-4955-A28F-FFE584062F93}">
      <dgm:prSet/>
      <dgm:spPr/>
      <dgm:t>
        <a:bodyPr/>
        <a:lstStyle/>
        <a:p>
          <a:endParaRPr lang="en-US"/>
        </a:p>
      </dgm:t>
    </dgm:pt>
    <dgm:pt modelId="{360A0607-99C8-4087-AD68-043934C0C491}">
      <dgm:prSet phldrT="[Text]" custT="1"/>
      <dgm:spPr/>
      <dgm:t>
        <a:bodyPr/>
        <a:lstStyle/>
        <a:p>
          <a:r>
            <a:rPr lang="en-US" sz="2500" b="1" dirty="0"/>
            <a:t>76%</a:t>
          </a:r>
          <a:r>
            <a:rPr lang="en-US" sz="2500" dirty="0"/>
            <a:t> </a:t>
          </a:r>
          <a:r>
            <a:rPr lang="en-US" sz="1800" dirty="0"/>
            <a:t>Did not</a:t>
          </a:r>
          <a:endParaRPr lang="en-US" sz="2500" dirty="0"/>
        </a:p>
      </dgm:t>
    </dgm:pt>
    <dgm:pt modelId="{5DA276AB-C90F-401D-A8FF-8D6437815412}" type="parTrans" cxnId="{79C31A9C-B535-4DAF-B681-4D9FA38519B1}">
      <dgm:prSet/>
      <dgm:spPr/>
      <dgm:t>
        <a:bodyPr/>
        <a:lstStyle/>
        <a:p>
          <a:endParaRPr lang="en-US"/>
        </a:p>
      </dgm:t>
    </dgm:pt>
    <dgm:pt modelId="{0B7017F0-9E3E-444F-AF24-D8A5076EC406}" type="sibTrans" cxnId="{79C31A9C-B535-4DAF-B681-4D9FA38519B1}">
      <dgm:prSet/>
      <dgm:spPr/>
      <dgm:t>
        <a:bodyPr/>
        <a:lstStyle/>
        <a:p>
          <a:endParaRPr lang="en-US"/>
        </a:p>
      </dgm:t>
    </dgm:pt>
    <dgm:pt modelId="{A58E8E80-6D5D-4476-B178-5D0ED46638B5}" type="pres">
      <dgm:prSet presAssocID="{0416ECF5-BE16-4B4A-AEBF-E7CF384043BA}" presName="Name0" presStyleCnt="0">
        <dgm:presLayoutVars>
          <dgm:dir/>
          <dgm:animLvl val="lvl"/>
          <dgm:resizeHandles val="exact"/>
        </dgm:presLayoutVars>
      </dgm:prSet>
      <dgm:spPr/>
    </dgm:pt>
    <dgm:pt modelId="{BC2D79A0-D3D3-49FF-BBC4-1D7D3FC76249}" type="pres">
      <dgm:prSet presAssocID="{F7C62749-067A-4EB4-B0D3-CAC1FF7C1E2B}" presName="composite" presStyleCnt="0"/>
      <dgm:spPr/>
    </dgm:pt>
    <dgm:pt modelId="{51D840CB-E5FE-4ACF-92B0-739275CC0834}" type="pres">
      <dgm:prSet presAssocID="{F7C62749-067A-4EB4-B0D3-CAC1FF7C1E2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8F6F462-C7E9-4786-8304-C1DB128AB126}" type="pres">
      <dgm:prSet presAssocID="{F7C62749-067A-4EB4-B0D3-CAC1FF7C1E2B}" presName="desTx" presStyleLbl="alignAccFollowNode1" presStyleIdx="0" presStyleCnt="3">
        <dgm:presLayoutVars>
          <dgm:bulletEnabled val="1"/>
        </dgm:presLayoutVars>
      </dgm:prSet>
      <dgm:spPr/>
    </dgm:pt>
    <dgm:pt modelId="{3C38E4CF-766E-4B9C-92C3-E360DB2C58D2}" type="pres">
      <dgm:prSet presAssocID="{B2C8CAB7-861B-4E65-BD48-B0BC404C277A}" presName="space" presStyleCnt="0"/>
      <dgm:spPr/>
    </dgm:pt>
    <dgm:pt modelId="{FEA74A97-C401-4703-ACF8-9001468407EF}" type="pres">
      <dgm:prSet presAssocID="{7CE7A143-0B06-4848-ABC9-0B5D57FE252B}" presName="composite" presStyleCnt="0"/>
      <dgm:spPr/>
    </dgm:pt>
    <dgm:pt modelId="{73463A26-033D-4EA7-9C79-C87F05F15DFA}" type="pres">
      <dgm:prSet presAssocID="{7CE7A143-0B06-4848-ABC9-0B5D57FE252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B936810-EC66-4CE3-8489-D27A1E6ED8EB}" type="pres">
      <dgm:prSet presAssocID="{7CE7A143-0B06-4848-ABC9-0B5D57FE252B}" presName="desTx" presStyleLbl="alignAccFollowNode1" presStyleIdx="1" presStyleCnt="3">
        <dgm:presLayoutVars>
          <dgm:bulletEnabled val="1"/>
        </dgm:presLayoutVars>
      </dgm:prSet>
      <dgm:spPr/>
    </dgm:pt>
    <dgm:pt modelId="{B8B068E5-0F29-49B3-B2BD-6793E07CD21E}" type="pres">
      <dgm:prSet presAssocID="{460EB762-CEE1-489F-96C3-6A1BC51CC47A}" presName="space" presStyleCnt="0"/>
      <dgm:spPr/>
    </dgm:pt>
    <dgm:pt modelId="{37B8A742-1DDA-43A2-94B0-577D6A5EE43F}" type="pres">
      <dgm:prSet presAssocID="{8486DF52-03FF-4B8A-B4E5-1F9A2932451F}" presName="composite" presStyleCnt="0"/>
      <dgm:spPr/>
    </dgm:pt>
    <dgm:pt modelId="{4A16CE14-FA50-486D-9E74-F9010F55E8A3}" type="pres">
      <dgm:prSet presAssocID="{8486DF52-03FF-4B8A-B4E5-1F9A2932451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D805423-C344-46B1-A365-9EFC577DCB4A}" type="pres">
      <dgm:prSet presAssocID="{8486DF52-03FF-4B8A-B4E5-1F9A2932451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C03B302-FD19-4CCD-B32A-33AF016D0EC7}" type="presOf" srcId="{0416ECF5-BE16-4B4A-AEBF-E7CF384043BA}" destId="{A58E8E80-6D5D-4476-B178-5D0ED46638B5}" srcOrd="0" destOrd="0" presId="urn:microsoft.com/office/officeart/2005/8/layout/hList1"/>
    <dgm:cxn modelId="{B50C1304-72EC-4464-B4A8-793B3F10B714}" srcId="{F7C62749-067A-4EB4-B0D3-CAC1FF7C1E2B}" destId="{0EAC3545-16EB-41B1-A717-0CA6F680680C}" srcOrd="0" destOrd="0" parTransId="{1313320F-B4EF-4BEB-B05E-88B3BED9E9A0}" sibTransId="{A6FD524C-D31B-4B1D-9805-BCF32C16319C}"/>
    <dgm:cxn modelId="{953E0C1F-B8E3-45F0-8973-06E54FC21B45}" srcId="{0416ECF5-BE16-4B4A-AEBF-E7CF384043BA}" destId="{F7C62749-067A-4EB4-B0D3-CAC1FF7C1E2B}" srcOrd="0" destOrd="0" parTransId="{20B2A44A-420C-4C2D-BD4D-7D58FE653717}" sibTransId="{B2C8CAB7-861B-4E65-BD48-B0BC404C277A}"/>
    <dgm:cxn modelId="{B2258527-F364-462C-94B6-CB9EDF1EC25B}" type="presOf" srcId="{C2C1E4B6-156A-4E76-B17A-30FC67076B8A}" destId="{0B936810-EC66-4CE3-8489-D27A1E6ED8EB}" srcOrd="0" destOrd="0" presId="urn:microsoft.com/office/officeart/2005/8/layout/hList1"/>
    <dgm:cxn modelId="{B76DF529-89AA-492C-B1C9-23954BA3368A}" srcId="{7CE7A143-0B06-4848-ABC9-0B5D57FE252B}" destId="{CDCC8B47-4A11-487B-86C3-BD3C75724AB2}" srcOrd="1" destOrd="0" parTransId="{584F57A7-3D9B-4F72-A2EC-208F12881544}" sibTransId="{8756CF82-733F-4C04-8EEE-B6748EBAE670}"/>
    <dgm:cxn modelId="{CAD44635-5958-4955-A28F-FFE584062F93}" srcId="{8486DF52-03FF-4B8A-B4E5-1F9A2932451F}" destId="{8C1F7B75-84C1-4F7A-8C99-AFA92CD5ACEA}" srcOrd="0" destOrd="0" parTransId="{1C8ED59D-D9C7-42B7-9207-736CADECF6EE}" sibTransId="{9C2C8A98-6AC4-421A-9B39-A366C5E255EB}"/>
    <dgm:cxn modelId="{F2A02A3D-FFD8-4FFB-9823-81B63F2E46FE}" type="presOf" srcId="{8C1F7B75-84C1-4F7A-8C99-AFA92CD5ACEA}" destId="{0D805423-C344-46B1-A365-9EFC577DCB4A}" srcOrd="0" destOrd="0" presId="urn:microsoft.com/office/officeart/2005/8/layout/hList1"/>
    <dgm:cxn modelId="{FA92CA45-2DFE-45BC-A723-F32949EF12F4}" type="presOf" srcId="{CDCC8B47-4A11-487B-86C3-BD3C75724AB2}" destId="{0B936810-EC66-4CE3-8489-D27A1E6ED8EB}" srcOrd="0" destOrd="1" presId="urn:microsoft.com/office/officeart/2005/8/layout/hList1"/>
    <dgm:cxn modelId="{6E0E794E-EEC3-4904-9E52-454F406FDBF7}" srcId="{0416ECF5-BE16-4B4A-AEBF-E7CF384043BA}" destId="{7CE7A143-0B06-4848-ABC9-0B5D57FE252B}" srcOrd="1" destOrd="0" parTransId="{FE58FF7D-5839-4171-846A-BD062ACAE95F}" sibTransId="{460EB762-CEE1-489F-96C3-6A1BC51CC47A}"/>
    <dgm:cxn modelId="{FBE37F52-77CA-4FC1-91D6-4618C8B0E514}" type="presOf" srcId="{F7C62749-067A-4EB4-B0D3-CAC1FF7C1E2B}" destId="{51D840CB-E5FE-4ACF-92B0-739275CC0834}" srcOrd="0" destOrd="0" presId="urn:microsoft.com/office/officeart/2005/8/layout/hList1"/>
    <dgm:cxn modelId="{FFA5DF85-6576-4E15-839A-83685F8E04B5}" type="presOf" srcId="{360A0607-99C8-4087-AD68-043934C0C491}" destId="{0D805423-C344-46B1-A365-9EFC577DCB4A}" srcOrd="0" destOrd="1" presId="urn:microsoft.com/office/officeart/2005/8/layout/hList1"/>
    <dgm:cxn modelId="{8C126089-3EE6-49CD-BF8A-300FD9AB121B}" srcId="{F7C62749-067A-4EB4-B0D3-CAC1FF7C1E2B}" destId="{2D49C22B-02BD-4CB7-BDF7-61DFB5DE0AAD}" srcOrd="1" destOrd="0" parTransId="{64B7CFF9-F452-42DC-A6DE-671371292A75}" sibTransId="{4140C545-4268-4F5F-A5D6-B75ED96AD34B}"/>
    <dgm:cxn modelId="{7E9E438E-377D-4927-96FA-925B8BFFA6BA}" type="presOf" srcId="{7CE7A143-0B06-4848-ABC9-0B5D57FE252B}" destId="{73463A26-033D-4EA7-9C79-C87F05F15DFA}" srcOrd="0" destOrd="0" presId="urn:microsoft.com/office/officeart/2005/8/layout/hList1"/>
    <dgm:cxn modelId="{B9E91A90-479D-47BC-9794-BFF9D1364873}" type="presOf" srcId="{0EAC3545-16EB-41B1-A717-0CA6F680680C}" destId="{68F6F462-C7E9-4786-8304-C1DB128AB126}" srcOrd="0" destOrd="0" presId="urn:microsoft.com/office/officeart/2005/8/layout/hList1"/>
    <dgm:cxn modelId="{FD1A0296-1501-40C2-8706-F119C7C1CBF8}" srcId="{7CE7A143-0B06-4848-ABC9-0B5D57FE252B}" destId="{C2C1E4B6-156A-4E76-B17A-30FC67076B8A}" srcOrd="0" destOrd="0" parTransId="{FDB91FE6-2CD5-4775-99D9-6D9CEEF7853F}" sibTransId="{BB86FF16-93AF-49AC-B924-B6B8B3777B7C}"/>
    <dgm:cxn modelId="{79C31A9C-B535-4DAF-B681-4D9FA38519B1}" srcId="{8486DF52-03FF-4B8A-B4E5-1F9A2932451F}" destId="{360A0607-99C8-4087-AD68-043934C0C491}" srcOrd="1" destOrd="0" parTransId="{5DA276AB-C90F-401D-A8FF-8D6437815412}" sibTransId="{0B7017F0-9E3E-444F-AF24-D8A5076EC406}"/>
    <dgm:cxn modelId="{C1C806EC-5E61-4801-A5D3-1F2FB52F0639}" srcId="{0416ECF5-BE16-4B4A-AEBF-E7CF384043BA}" destId="{8486DF52-03FF-4B8A-B4E5-1F9A2932451F}" srcOrd="2" destOrd="0" parTransId="{24C98534-29A6-41EA-8756-10D247F41D07}" sibTransId="{D4820D4D-CD3A-4E43-BDA7-0757E7EC0CC8}"/>
    <dgm:cxn modelId="{0E4A66F0-A092-4264-8583-3422CD03458E}" type="presOf" srcId="{8486DF52-03FF-4B8A-B4E5-1F9A2932451F}" destId="{4A16CE14-FA50-486D-9E74-F9010F55E8A3}" srcOrd="0" destOrd="0" presId="urn:microsoft.com/office/officeart/2005/8/layout/hList1"/>
    <dgm:cxn modelId="{849EBAF0-1564-47B7-9D18-A7EF124C6FFA}" type="presOf" srcId="{2D49C22B-02BD-4CB7-BDF7-61DFB5DE0AAD}" destId="{68F6F462-C7E9-4786-8304-C1DB128AB126}" srcOrd="0" destOrd="1" presId="urn:microsoft.com/office/officeart/2005/8/layout/hList1"/>
    <dgm:cxn modelId="{B7A981C2-878C-4088-831F-D4D12AA25757}" type="presParOf" srcId="{A58E8E80-6D5D-4476-B178-5D0ED46638B5}" destId="{BC2D79A0-D3D3-49FF-BBC4-1D7D3FC76249}" srcOrd="0" destOrd="0" presId="urn:microsoft.com/office/officeart/2005/8/layout/hList1"/>
    <dgm:cxn modelId="{D7C5933A-9639-47E9-BD6A-56CC69C532C2}" type="presParOf" srcId="{BC2D79A0-D3D3-49FF-BBC4-1D7D3FC76249}" destId="{51D840CB-E5FE-4ACF-92B0-739275CC0834}" srcOrd="0" destOrd="0" presId="urn:microsoft.com/office/officeart/2005/8/layout/hList1"/>
    <dgm:cxn modelId="{09561694-D512-423D-B2A0-098D10476319}" type="presParOf" srcId="{BC2D79A0-D3D3-49FF-BBC4-1D7D3FC76249}" destId="{68F6F462-C7E9-4786-8304-C1DB128AB126}" srcOrd="1" destOrd="0" presId="urn:microsoft.com/office/officeart/2005/8/layout/hList1"/>
    <dgm:cxn modelId="{B4CE0067-B9B8-4F94-A635-0E9622382C09}" type="presParOf" srcId="{A58E8E80-6D5D-4476-B178-5D0ED46638B5}" destId="{3C38E4CF-766E-4B9C-92C3-E360DB2C58D2}" srcOrd="1" destOrd="0" presId="urn:microsoft.com/office/officeart/2005/8/layout/hList1"/>
    <dgm:cxn modelId="{858634DA-CC63-4779-A8EF-34DDA31F4B98}" type="presParOf" srcId="{A58E8E80-6D5D-4476-B178-5D0ED46638B5}" destId="{FEA74A97-C401-4703-ACF8-9001468407EF}" srcOrd="2" destOrd="0" presId="urn:microsoft.com/office/officeart/2005/8/layout/hList1"/>
    <dgm:cxn modelId="{04024737-9DAE-4F97-AC5B-CC0AEB34ACFD}" type="presParOf" srcId="{FEA74A97-C401-4703-ACF8-9001468407EF}" destId="{73463A26-033D-4EA7-9C79-C87F05F15DFA}" srcOrd="0" destOrd="0" presId="urn:microsoft.com/office/officeart/2005/8/layout/hList1"/>
    <dgm:cxn modelId="{7E83E63E-622C-4B39-9A4B-AA7D3E926BD7}" type="presParOf" srcId="{FEA74A97-C401-4703-ACF8-9001468407EF}" destId="{0B936810-EC66-4CE3-8489-D27A1E6ED8EB}" srcOrd="1" destOrd="0" presId="urn:microsoft.com/office/officeart/2005/8/layout/hList1"/>
    <dgm:cxn modelId="{61F6EC48-B76C-422B-8BB0-C021540156EF}" type="presParOf" srcId="{A58E8E80-6D5D-4476-B178-5D0ED46638B5}" destId="{B8B068E5-0F29-49B3-B2BD-6793E07CD21E}" srcOrd="3" destOrd="0" presId="urn:microsoft.com/office/officeart/2005/8/layout/hList1"/>
    <dgm:cxn modelId="{CDB62366-18AB-43CC-B8B6-526BDF9F82BA}" type="presParOf" srcId="{A58E8E80-6D5D-4476-B178-5D0ED46638B5}" destId="{37B8A742-1DDA-43A2-94B0-577D6A5EE43F}" srcOrd="4" destOrd="0" presId="urn:microsoft.com/office/officeart/2005/8/layout/hList1"/>
    <dgm:cxn modelId="{C52D5038-189A-4076-B6D4-3C96CA539E46}" type="presParOf" srcId="{37B8A742-1DDA-43A2-94B0-577D6A5EE43F}" destId="{4A16CE14-FA50-486D-9E74-F9010F55E8A3}" srcOrd="0" destOrd="0" presId="urn:microsoft.com/office/officeart/2005/8/layout/hList1"/>
    <dgm:cxn modelId="{7FA7F010-693B-4683-98D9-876AB6909380}" type="presParOf" srcId="{37B8A742-1DDA-43A2-94B0-577D6A5EE43F}" destId="{0D805423-C344-46B1-A365-9EFC577DCB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416ECF5-BE16-4B4A-AEBF-E7CF384043BA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7C62749-067A-4EB4-B0D3-CAC1FF7C1E2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Dining*</a:t>
          </a:r>
        </a:p>
      </dgm:t>
    </dgm:pt>
    <dgm:pt modelId="{20B2A44A-420C-4C2D-BD4D-7D58FE653717}" type="parTrans" cxnId="{953E0C1F-B8E3-45F0-8973-06E54FC21B45}">
      <dgm:prSet/>
      <dgm:spPr/>
      <dgm:t>
        <a:bodyPr/>
        <a:lstStyle/>
        <a:p>
          <a:endParaRPr lang="en-US"/>
        </a:p>
      </dgm:t>
    </dgm:pt>
    <dgm:pt modelId="{B2C8CAB7-861B-4E65-BD48-B0BC404C277A}" type="sibTrans" cxnId="{953E0C1F-B8E3-45F0-8973-06E54FC21B45}">
      <dgm:prSet/>
      <dgm:spPr/>
      <dgm:t>
        <a:bodyPr/>
        <a:lstStyle/>
        <a:p>
          <a:endParaRPr lang="en-US"/>
        </a:p>
      </dgm:t>
    </dgm:pt>
    <dgm:pt modelId="{0EAC3545-16EB-41B1-A717-0CA6F680680C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500" b="1" dirty="0"/>
            <a:t>92%</a:t>
          </a:r>
          <a:r>
            <a:rPr lang="en-US" sz="2200" dirty="0"/>
            <a:t> </a:t>
          </a:r>
          <a:r>
            <a:rPr lang="en-US" sz="1800" dirty="0"/>
            <a:t>Participated</a:t>
          </a:r>
        </a:p>
      </dgm:t>
    </dgm:pt>
    <dgm:pt modelId="{1313320F-B4EF-4BEB-B05E-88B3BED9E9A0}" type="parTrans" cxnId="{B50C1304-72EC-4464-B4A8-793B3F10B714}">
      <dgm:prSet/>
      <dgm:spPr/>
      <dgm:t>
        <a:bodyPr/>
        <a:lstStyle/>
        <a:p>
          <a:endParaRPr lang="en-US"/>
        </a:p>
      </dgm:t>
    </dgm:pt>
    <dgm:pt modelId="{A6FD524C-D31B-4B1D-9805-BCF32C16319C}" type="sibTrans" cxnId="{B50C1304-72EC-4464-B4A8-793B3F10B714}">
      <dgm:prSet/>
      <dgm:spPr/>
      <dgm:t>
        <a:bodyPr/>
        <a:lstStyle/>
        <a:p>
          <a:endParaRPr lang="en-US"/>
        </a:p>
      </dgm:t>
    </dgm:pt>
    <dgm:pt modelId="{2D49C22B-02BD-4CB7-BDF7-61DFB5DE0AAD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500" b="1" dirty="0"/>
            <a:t>86% </a:t>
          </a:r>
          <a:r>
            <a:rPr lang="en-US" sz="1800" dirty="0"/>
            <a:t>Did not</a:t>
          </a:r>
        </a:p>
      </dgm:t>
    </dgm:pt>
    <dgm:pt modelId="{64B7CFF9-F452-42DC-A6DE-671371292A75}" type="parTrans" cxnId="{8C126089-3EE6-49CD-BF8A-300FD9AB121B}">
      <dgm:prSet/>
      <dgm:spPr/>
      <dgm:t>
        <a:bodyPr/>
        <a:lstStyle/>
        <a:p>
          <a:endParaRPr lang="en-US"/>
        </a:p>
      </dgm:t>
    </dgm:pt>
    <dgm:pt modelId="{4140C545-4268-4F5F-A5D6-B75ED96AD34B}" type="sibTrans" cxnId="{8C126089-3EE6-49CD-BF8A-300FD9AB121B}">
      <dgm:prSet/>
      <dgm:spPr/>
      <dgm:t>
        <a:bodyPr/>
        <a:lstStyle/>
        <a:p>
          <a:endParaRPr lang="en-US"/>
        </a:p>
      </dgm:t>
    </dgm:pt>
    <dgm:pt modelId="{7CE7A143-0B06-4848-ABC9-0B5D57FE252B}">
      <dgm:prSet phldrT="[Text]"/>
      <dgm:spPr/>
      <dgm:t>
        <a:bodyPr/>
        <a:lstStyle/>
        <a:p>
          <a:r>
            <a:rPr lang="en-US" dirty="0"/>
            <a:t>Religious or Spiritual Practice*</a:t>
          </a:r>
        </a:p>
      </dgm:t>
    </dgm:pt>
    <dgm:pt modelId="{FE58FF7D-5839-4171-846A-BD062ACAE95F}" type="parTrans" cxnId="{6E0E794E-EEC3-4904-9E52-454F406FDBF7}">
      <dgm:prSet/>
      <dgm:spPr/>
      <dgm:t>
        <a:bodyPr/>
        <a:lstStyle/>
        <a:p>
          <a:endParaRPr lang="en-US"/>
        </a:p>
      </dgm:t>
    </dgm:pt>
    <dgm:pt modelId="{460EB762-CEE1-489F-96C3-6A1BC51CC47A}" type="sibTrans" cxnId="{6E0E794E-EEC3-4904-9E52-454F406FDBF7}">
      <dgm:prSet/>
      <dgm:spPr/>
      <dgm:t>
        <a:bodyPr/>
        <a:lstStyle/>
        <a:p>
          <a:endParaRPr lang="en-US"/>
        </a:p>
      </dgm:t>
    </dgm:pt>
    <dgm:pt modelId="{C2C1E4B6-156A-4E76-B17A-30FC67076B8A}">
      <dgm:prSet phldrT="[Text]" custT="1"/>
      <dgm:spPr/>
      <dgm:t>
        <a:bodyPr/>
        <a:lstStyle/>
        <a:p>
          <a:r>
            <a:rPr lang="en-US" sz="2500" b="1" dirty="0"/>
            <a:t>54%</a:t>
          </a:r>
          <a:r>
            <a:rPr lang="en-US" sz="2200" dirty="0"/>
            <a:t> </a:t>
          </a:r>
          <a:r>
            <a:rPr lang="en-US" sz="1800" dirty="0"/>
            <a:t>Participated</a:t>
          </a:r>
        </a:p>
      </dgm:t>
    </dgm:pt>
    <dgm:pt modelId="{FDB91FE6-2CD5-4775-99D9-6D9CEEF7853F}" type="parTrans" cxnId="{FD1A0296-1501-40C2-8706-F119C7C1CBF8}">
      <dgm:prSet/>
      <dgm:spPr/>
      <dgm:t>
        <a:bodyPr/>
        <a:lstStyle/>
        <a:p>
          <a:endParaRPr lang="en-US"/>
        </a:p>
      </dgm:t>
    </dgm:pt>
    <dgm:pt modelId="{BB86FF16-93AF-49AC-B924-B6B8B3777B7C}" type="sibTrans" cxnId="{FD1A0296-1501-40C2-8706-F119C7C1CBF8}">
      <dgm:prSet/>
      <dgm:spPr/>
      <dgm:t>
        <a:bodyPr/>
        <a:lstStyle/>
        <a:p>
          <a:endParaRPr lang="en-US"/>
        </a:p>
      </dgm:t>
    </dgm:pt>
    <dgm:pt modelId="{CDCC8B47-4A11-487B-86C3-BD3C75724AB2}">
      <dgm:prSet phldrT="[Text]" custT="1"/>
      <dgm:spPr/>
      <dgm:t>
        <a:bodyPr/>
        <a:lstStyle/>
        <a:p>
          <a:r>
            <a:rPr lang="en-US" sz="2500" b="1" dirty="0"/>
            <a:t>45%</a:t>
          </a:r>
          <a:r>
            <a:rPr lang="en-US" sz="2200" dirty="0"/>
            <a:t> </a:t>
          </a:r>
          <a:r>
            <a:rPr lang="en-US" sz="1800" dirty="0"/>
            <a:t>Did not</a:t>
          </a:r>
        </a:p>
      </dgm:t>
    </dgm:pt>
    <dgm:pt modelId="{584F57A7-3D9B-4F72-A2EC-208F12881544}" type="parTrans" cxnId="{B76DF529-89AA-492C-B1C9-23954BA3368A}">
      <dgm:prSet/>
      <dgm:spPr/>
      <dgm:t>
        <a:bodyPr/>
        <a:lstStyle/>
        <a:p>
          <a:endParaRPr lang="en-US"/>
        </a:p>
      </dgm:t>
    </dgm:pt>
    <dgm:pt modelId="{8756CF82-733F-4C04-8EEE-B6748EBAE670}" type="sibTrans" cxnId="{B76DF529-89AA-492C-B1C9-23954BA3368A}">
      <dgm:prSet/>
      <dgm:spPr/>
      <dgm:t>
        <a:bodyPr/>
        <a:lstStyle/>
        <a:p>
          <a:endParaRPr lang="en-US"/>
        </a:p>
      </dgm:t>
    </dgm:pt>
    <dgm:pt modelId="{8486DF52-03FF-4B8A-B4E5-1F9A2932451F}">
      <dgm:prSet phldrT="[Text]"/>
      <dgm:spPr/>
      <dgm:t>
        <a:bodyPr/>
        <a:lstStyle/>
        <a:p>
          <a:r>
            <a:rPr lang="en-US" dirty="0"/>
            <a:t>Community Group*</a:t>
          </a:r>
        </a:p>
      </dgm:t>
    </dgm:pt>
    <dgm:pt modelId="{24C98534-29A6-41EA-8756-10D247F41D07}" type="parTrans" cxnId="{C1C806EC-5E61-4801-A5D3-1F2FB52F0639}">
      <dgm:prSet/>
      <dgm:spPr/>
      <dgm:t>
        <a:bodyPr/>
        <a:lstStyle/>
        <a:p>
          <a:endParaRPr lang="en-US"/>
        </a:p>
      </dgm:t>
    </dgm:pt>
    <dgm:pt modelId="{D4820D4D-CD3A-4E43-BDA7-0757E7EC0CC8}" type="sibTrans" cxnId="{C1C806EC-5E61-4801-A5D3-1F2FB52F0639}">
      <dgm:prSet/>
      <dgm:spPr/>
      <dgm:t>
        <a:bodyPr/>
        <a:lstStyle/>
        <a:p>
          <a:endParaRPr lang="en-US"/>
        </a:p>
      </dgm:t>
    </dgm:pt>
    <dgm:pt modelId="{8C1F7B75-84C1-4F7A-8C99-AFA92CD5ACEA}">
      <dgm:prSet phldrT="[Text]" custT="1"/>
      <dgm:spPr/>
      <dgm:t>
        <a:bodyPr/>
        <a:lstStyle/>
        <a:p>
          <a:r>
            <a:rPr lang="en-US" sz="2500" b="1" dirty="0"/>
            <a:t>51%</a:t>
          </a:r>
          <a:r>
            <a:rPr lang="en-US" sz="2200" dirty="0"/>
            <a:t> </a:t>
          </a:r>
          <a:r>
            <a:rPr lang="en-US" sz="1800" dirty="0"/>
            <a:t>Participated</a:t>
          </a:r>
        </a:p>
      </dgm:t>
    </dgm:pt>
    <dgm:pt modelId="{1C8ED59D-D9C7-42B7-9207-736CADECF6EE}" type="parTrans" cxnId="{CAD44635-5958-4955-A28F-FFE584062F93}">
      <dgm:prSet/>
      <dgm:spPr/>
      <dgm:t>
        <a:bodyPr/>
        <a:lstStyle/>
        <a:p>
          <a:endParaRPr lang="en-US"/>
        </a:p>
      </dgm:t>
    </dgm:pt>
    <dgm:pt modelId="{9C2C8A98-6AC4-421A-9B39-A366C5E255EB}" type="sibTrans" cxnId="{CAD44635-5958-4955-A28F-FFE584062F93}">
      <dgm:prSet/>
      <dgm:spPr/>
      <dgm:t>
        <a:bodyPr/>
        <a:lstStyle/>
        <a:p>
          <a:endParaRPr lang="en-US"/>
        </a:p>
      </dgm:t>
    </dgm:pt>
    <dgm:pt modelId="{360A0607-99C8-4087-AD68-043934C0C491}">
      <dgm:prSet phldrT="[Text]" custT="1"/>
      <dgm:spPr/>
      <dgm:t>
        <a:bodyPr/>
        <a:lstStyle/>
        <a:p>
          <a:r>
            <a:rPr lang="en-US" sz="2500" b="1" dirty="0"/>
            <a:t>33%</a:t>
          </a:r>
          <a:r>
            <a:rPr lang="en-US" sz="2200" dirty="0"/>
            <a:t> </a:t>
          </a:r>
          <a:r>
            <a:rPr lang="en-US" sz="1800" dirty="0"/>
            <a:t>Did not</a:t>
          </a:r>
        </a:p>
      </dgm:t>
    </dgm:pt>
    <dgm:pt modelId="{5DA276AB-C90F-401D-A8FF-8D6437815412}" type="parTrans" cxnId="{79C31A9C-B535-4DAF-B681-4D9FA38519B1}">
      <dgm:prSet/>
      <dgm:spPr/>
      <dgm:t>
        <a:bodyPr/>
        <a:lstStyle/>
        <a:p>
          <a:endParaRPr lang="en-US"/>
        </a:p>
      </dgm:t>
    </dgm:pt>
    <dgm:pt modelId="{0B7017F0-9E3E-444F-AF24-D8A5076EC406}" type="sibTrans" cxnId="{79C31A9C-B535-4DAF-B681-4D9FA38519B1}">
      <dgm:prSet/>
      <dgm:spPr/>
      <dgm:t>
        <a:bodyPr/>
        <a:lstStyle/>
        <a:p>
          <a:endParaRPr lang="en-US"/>
        </a:p>
      </dgm:t>
    </dgm:pt>
    <dgm:pt modelId="{A58E8E80-6D5D-4476-B178-5D0ED46638B5}" type="pres">
      <dgm:prSet presAssocID="{0416ECF5-BE16-4B4A-AEBF-E7CF384043BA}" presName="Name0" presStyleCnt="0">
        <dgm:presLayoutVars>
          <dgm:dir/>
          <dgm:animLvl val="lvl"/>
          <dgm:resizeHandles val="exact"/>
        </dgm:presLayoutVars>
      </dgm:prSet>
      <dgm:spPr/>
    </dgm:pt>
    <dgm:pt modelId="{BC2D79A0-D3D3-49FF-BBC4-1D7D3FC76249}" type="pres">
      <dgm:prSet presAssocID="{F7C62749-067A-4EB4-B0D3-CAC1FF7C1E2B}" presName="composite" presStyleCnt="0"/>
      <dgm:spPr/>
    </dgm:pt>
    <dgm:pt modelId="{51D840CB-E5FE-4ACF-92B0-739275CC0834}" type="pres">
      <dgm:prSet presAssocID="{F7C62749-067A-4EB4-B0D3-CAC1FF7C1E2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8F6F462-C7E9-4786-8304-C1DB128AB126}" type="pres">
      <dgm:prSet presAssocID="{F7C62749-067A-4EB4-B0D3-CAC1FF7C1E2B}" presName="desTx" presStyleLbl="alignAccFollowNode1" presStyleIdx="0" presStyleCnt="3">
        <dgm:presLayoutVars>
          <dgm:bulletEnabled val="1"/>
        </dgm:presLayoutVars>
      </dgm:prSet>
      <dgm:spPr/>
    </dgm:pt>
    <dgm:pt modelId="{3C38E4CF-766E-4B9C-92C3-E360DB2C58D2}" type="pres">
      <dgm:prSet presAssocID="{B2C8CAB7-861B-4E65-BD48-B0BC404C277A}" presName="space" presStyleCnt="0"/>
      <dgm:spPr/>
    </dgm:pt>
    <dgm:pt modelId="{FEA74A97-C401-4703-ACF8-9001468407EF}" type="pres">
      <dgm:prSet presAssocID="{7CE7A143-0B06-4848-ABC9-0B5D57FE252B}" presName="composite" presStyleCnt="0"/>
      <dgm:spPr/>
    </dgm:pt>
    <dgm:pt modelId="{73463A26-033D-4EA7-9C79-C87F05F15DFA}" type="pres">
      <dgm:prSet presAssocID="{7CE7A143-0B06-4848-ABC9-0B5D57FE252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B936810-EC66-4CE3-8489-D27A1E6ED8EB}" type="pres">
      <dgm:prSet presAssocID="{7CE7A143-0B06-4848-ABC9-0B5D57FE252B}" presName="desTx" presStyleLbl="alignAccFollowNode1" presStyleIdx="1" presStyleCnt="3">
        <dgm:presLayoutVars>
          <dgm:bulletEnabled val="1"/>
        </dgm:presLayoutVars>
      </dgm:prSet>
      <dgm:spPr/>
    </dgm:pt>
    <dgm:pt modelId="{B8B068E5-0F29-49B3-B2BD-6793E07CD21E}" type="pres">
      <dgm:prSet presAssocID="{460EB762-CEE1-489F-96C3-6A1BC51CC47A}" presName="space" presStyleCnt="0"/>
      <dgm:spPr/>
    </dgm:pt>
    <dgm:pt modelId="{37B8A742-1DDA-43A2-94B0-577D6A5EE43F}" type="pres">
      <dgm:prSet presAssocID="{8486DF52-03FF-4B8A-B4E5-1F9A2932451F}" presName="composite" presStyleCnt="0"/>
      <dgm:spPr/>
    </dgm:pt>
    <dgm:pt modelId="{4A16CE14-FA50-486D-9E74-F9010F55E8A3}" type="pres">
      <dgm:prSet presAssocID="{8486DF52-03FF-4B8A-B4E5-1F9A2932451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D805423-C344-46B1-A365-9EFC577DCB4A}" type="pres">
      <dgm:prSet presAssocID="{8486DF52-03FF-4B8A-B4E5-1F9A2932451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C03B302-FD19-4CCD-B32A-33AF016D0EC7}" type="presOf" srcId="{0416ECF5-BE16-4B4A-AEBF-E7CF384043BA}" destId="{A58E8E80-6D5D-4476-B178-5D0ED46638B5}" srcOrd="0" destOrd="0" presId="urn:microsoft.com/office/officeart/2005/8/layout/hList1"/>
    <dgm:cxn modelId="{B50C1304-72EC-4464-B4A8-793B3F10B714}" srcId="{F7C62749-067A-4EB4-B0D3-CAC1FF7C1E2B}" destId="{0EAC3545-16EB-41B1-A717-0CA6F680680C}" srcOrd="0" destOrd="0" parTransId="{1313320F-B4EF-4BEB-B05E-88B3BED9E9A0}" sibTransId="{A6FD524C-D31B-4B1D-9805-BCF32C16319C}"/>
    <dgm:cxn modelId="{953E0C1F-B8E3-45F0-8973-06E54FC21B45}" srcId="{0416ECF5-BE16-4B4A-AEBF-E7CF384043BA}" destId="{F7C62749-067A-4EB4-B0D3-CAC1FF7C1E2B}" srcOrd="0" destOrd="0" parTransId="{20B2A44A-420C-4C2D-BD4D-7D58FE653717}" sibTransId="{B2C8CAB7-861B-4E65-BD48-B0BC404C277A}"/>
    <dgm:cxn modelId="{B2258527-F364-462C-94B6-CB9EDF1EC25B}" type="presOf" srcId="{C2C1E4B6-156A-4E76-B17A-30FC67076B8A}" destId="{0B936810-EC66-4CE3-8489-D27A1E6ED8EB}" srcOrd="0" destOrd="0" presId="urn:microsoft.com/office/officeart/2005/8/layout/hList1"/>
    <dgm:cxn modelId="{B76DF529-89AA-492C-B1C9-23954BA3368A}" srcId="{7CE7A143-0B06-4848-ABC9-0B5D57FE252B}" destId="{CDCC8B47-4A11-487B-86C3-BD3C75724AB2}" srcOrd="1" destOrd="0" parTransId="{584F57A7-3D9B-4F72-A2EC-208F12881544}" sibTransId="{8756CF82-733F-4C04-8EEE-B6748EBAE670}"/>
    <dgm:cxn modelId="{CAD44635-5958-4955-A28F-FFE584062F93}" srcId="{8486DF52-03FF-4B8A-B4E5-1F9A2932451F}" destId="{8C1F7B75-84C1-4F7A-8C99-AFA92CD5ACEA}" srcOrd="0" destOrd="0" parTransId="{1C8ED59D-D9C7-42B7-9207-736CADECF6EE}" sibTransId="{9C2C8A98-6AC4-421A-9B39-A366C5E255EB}"/>
    <dgm:cxn modelId="{F2A02A3D-FFD8-4FFB-9823-81B63F2E46FE}" type="presOf" srcId="{8C1F7B75-84C1-4F7A-8C99-AFA92CD5ACEA}" destId="{0D805423-C344-46B1-A365-9EFC577DCB4A}" srcOrd="0" destOrd="0" presId="urn:microsoft.com/office/officeart/2005/8/layout/hList1"/>
    <dgm:cxn modelId="{FA92CA45-2DFE-45BC-A723-F32949EF12F4}" type="presOf" srcId="{CDCC8B47-4A11-487B-86C3-BD3C75724AB2}" destId="{0B936810-EC66-4CE3-8489-D27A1E6ED8EB}" srcOrd="0" destOrd="1" presId="urn:microsoft.com/office/officeart/2005/8/layout/hList1"/>
    <dgm:cxn modelId="{6E0E794E-EEC3-4904-9E52-454F406FDBF7}" srcId="{0416ECF5-BE16-4B4A-AEBF-E7CF384043BA}" destId="{7CE7A143-0B06-4848-ABC9-0B5D57FE252B}" srcOrd="1" destOrd="0" parTransId="{FE58FF7D-5839-4171-846A-BD062ACAE95F}" sibTransId="{460EB762-CEE1-489F-96C3-6A1BC51CC47A}"/>
    <dgm:cxn modelId="{FBE37F52-77CA-4FC1-91D6-4618C8B0E514}" type="presOf" srcId="{F7C62749-067A-4EB4-B0D3-CAC1FF7C1E2B}" destId="{51D840CB-E5FE-4ACF-92B0-739275CC0834}" srcOrd="0" destOrd="0" presId="urn:microsoft.com/office/officeart/2005/8/layout/hList1"/>
    <dgm:cxn modelId="{FFA5DF85-6576-4E15-839A-83685F8E04B5}" type="presOf" srcId="{360A0607-99C8-4087-AD68-043934C0C491}" destId="{0D805423-C344-46B1-A365-9EFC577DCB4A}" srcOrd="0" destOrd="1" presId="urn:microsoft.com/office/officeart/2005/8/layout/hList1"/>
    <dgm:cxn modelId="{8C126089-3EE6-49CD-BF8A-300FD9AB121B}" srcId="{F7C62749-067A-4EB4-B0D3-CAC1FF7C1E2B}" destId="{2D49C22B-02BD-4CB7-BDF7-61DFB5DE0AAD}" srcOrd="1" destOrd="0" parTransId="{64B7CFF9-F452-42DC-A6DE-671371292A75}" sibTransId="{4140C545-4268-4F5F-A5D6-B75ED96AD34B}"/>
    <dgm:cxn modelId="{7E9E438E-377D-4927-96FA-925B8BFFA6BA}" type="presOf" srcId="{7CE7A143-0B06-4848-ABC9-0B5D57FE252B}" destId="{73463A26-033D-4EA7-9C79-C87F05F15DFA}" srcOrd="0" destOrd="0" presId="urn:microsoft.com/office/officeart/2005/8/layout/hList1"/>
    <dgm:cxn modelId="{B9E91A90-479D-47BC-9794-BFF9D1364873}" type="presOf" srcId="{0EAC3545-16EB-41B1-A717-0CA6F680680C}" destId="{68F6F462-C7E9-4786-8304-C1DB128AB126}" srcOrd="0" destOrd="0" presId="urn:microsoft.com/office/officeart/2005/8/layout/hList1"/>
    <dgm:cxn modelId="{FD1A0296-1501-40C2-8706-F119C7C1CBF8}" srcId="{7CE7A143-0B06-4848-ABC9-0B5D57FE252B}" destId="{C2C1E4B6-156A-4E76-B17A-30FC67076B8A}" srcOrd="0" destOrd="0" parTransId="{FDB91FE6-2CD5-4775-99D9-6D9CEEF7853F}" sibTransId="{BB86FF16-93AF-49AC-B924-B6B8B3777B7C}"/>
    <dgm:cxn modelId="{79C31A9C-B535-4DAF-B681-4D9FA38519B1}" srcId="{8486DF52-03FF-4B8A-B4E5-1F9A2932451F}" destId="{360A0607-99C8-4087-AD68-043934C0C491}" srcOrd="1" destOrd="0" parTransId="{5DA276AB-C90F-401D-A8FF-8D6437815412}" sibTransId="{0B7017F0-9E3E-444F-AF24-D8A5076EC406}"/>
    <dgm:cxn modelId="{C1C806EC-5E61-4801-A5D3-1F2FB52F0639}" srcId="{0416ECF5-BE16-4B4A-AEBF-E7CF384043BA}" destId="{8486DF52-03FF-4B8A-B4E5-1F9A2932451F}" srcOrd="2" destOrd="0" parTransId="{24C98534-29A6-41EA-8756-10D247F41D07}" sibTransId="{D4820D4D-CD3A-4E43-BDA7-0757E7EC0CC8}"/>
    <dgm:cxn modelId="{0E4A66F0-A092-4264-8583-3422CD03458E}" type="presOf" srcId="{8486DF52-03FF-4B8A-B4E5-1F9A2932451F}" destId="{4A16CE14-FA50-486D-9E74-F9010F55E8A3}" srcOrd="0" destOrd="0" presId="urn:microsoft.com/office/officeart/2005/8/layout/hList1"/>
    <dgm:cxn modelId="{849EBAF0-1564-47B7-9D18-A7EF124C6FFA}" type="presOf" srcId="{2D49C22B-02BD-4CB7-BDF7-61DFB5DE0AAD}" destId="{68F6F462-C7E9-4786-8304-C1DB128AB126}" srcOrd="0" destOrd="1" presId="urn:microsoft.com/office/officeart/2005/8/layout/hList1"/>
    <dgm:cxn modelId="{B7A981C2-878C-4088-831F-D4D12AA25757}" type="presParOf" srcId="{A58E8E80-6D5D-4476-B178-5D0ED46638B5}" destId="{BC2D79A0-D3D3-49FF-BBC4-1D7D3FC76249}" srcOrd="0" destOrd="0" presId="urn:microsoft.com/office/officeart/2005/8/layout/hList1"/>
    <dgm:cxn modelId="{D7C5933A-9639-47E9-BD6A-56CC69C532C2}" type="presParOf" srcId="{BC2D79A0-D3D3-49FF-BBC4-1D7D3FC76249}" destId="{51D840CB-E5FE-4ACF-92B0-739275CC0834}" srcOrd="0" destOrd="0" presId="urn:microsoft.com/office/officeart/2005/8/layout/hList1"/>
    <dgm:cxn modelId="{09561694-D512-423D-B2A0-098D10476319}" type="presParOf" srcId="{BC2D79A0-D3D3-49FF-BBC4-1D7D3FC76249}" destId="{68F6F462-C7E9-4786-8304-C1DB128AB126}" srcOrd="1" destOrd="0" presId="urn:microsoft.com/office/officeart/2005/8/layout/hList1"/>
    <dgm:cxn modelId="{B4CE0067-B9B8-4F94-A635-0E9622382C09}" type="presParOf" srcId="{A58E8E80-6D5D-4476-B178-5D0ED46638B5}" destId="{3C38E4CF-766E-4B9C-92C3-E360DB2C58D2}" srcOrd="1" destOrd="0" presId="urn:microsoft.com/office/officeart/2005/8/layout/hList1"/>
    <dgm:cxn modelId="{858634DA-CC63-4779-A8EF-34DDA31F4B98}" type="presParOf" srcId="{A58E8E80-6D5D-4476-B178-5D0ED46638B5}" destId="{FEA74A97-C401-4703-ACF8-9001468407EF}" srcOrd="2" destOrd="0" presId="urn:microsoft.com/office/officeart/2005/8/layout/hList1"/>
    <dgm:cxn modelId="{04024737-9DAE-4F97-AC5B-CC0AEB34ACFD}" type="presParOf" srcId="{FEA74A97-C401-4703-ACF8-9001468407EF}" destId="{73463A26-033D-4EA7-9C79-C87F05F15DFA}" srcOrd="0" destOrd="0" presId="urn:microsoft.com/office/officeart/2005/8/layout/hList1"/>
    <dgm:cxn modelId="{7E83E63E-622C-4B39-9A4B-AA7D3E926BD7}" type="presParOf" srcId="{FEA74A97-C401-4703-ACF8-9001468407EF}" destId="{0B936810-EC66-4CE3-8489-D27A1E6ED8EB}" srcOrd="1" destOrd="0" presId="urn:microsoft.com/office/officeart/2005/8/layout/hList1"/>
    <dgm:cxn modelId="{61F6EC48-B76C-422B-8BB0-C021540156EF}" type="presParOf" srcId="{A58E8E80-6D5D-4476-B178-5D0ED46638B5}" destId="{B8B068E5-0F29-49B3-B2BD-6793E07CD21E}" srcOrd="3" destOrd="0" presId="urn:microsoft.com/office/officeart/2005/8/layout/hList1"/>
    <dgm:cxn modelId="{CDB62366-18AB-43CC-B8B6-526BDF9F82BA}" type="presParOf" srcId="{A58E8E80-6D5D-4476-B178-5D0ED46638B5}" destId="{37B8A742-1DDA-43A2-94B0-577D6A5EE43F}" srcOrd="4" destOrd="0" presId="urn:microsoft.com/office/officeart/2005/8/layout/hList1"/>
    <dgm:cxn modelId="{C52D5038-189A-4076-B6D4-3C96CA539E46}" type="presParOf" srcId="{37B8A742-1DDA-43A2-94B0-577D6A5EE43F}" destId="{4A16CE14-FA50-486D-9E74-F9010F55E8A3}" srcOrd="0" destOrd="0" presId="urn:microsoft.com/office/officeart/2005/8/layout/hList1"/>
    <dgm:cxn modelId="{7FA7F010-693B-4683-98D9-876AB6909380}" type="presParOf" srcId="{37B8A742-1DDA-43A2-94B0-577D6A5EE43F}" destId="{0D805423-C344-46B1-A365-9EFC577DCB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E0D5948-104F-4434-8A4D-5EBB7D64E6CA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F60DEA9-781F-42B8-8702-8E17F2582BB7}">
      <dgm:prSet phldrT="[Text]"/>
      <dgm:spPr/>
      <dgm:t>
        <a:bodyPr/>
        <a:lstStyle/>
        <a:p>
          <a:r>
            <a:rPr lang="en-US" dirty="0"/>
            <a:t>Institutional Setting</a:t>
          </a:r>
        </a:p>
      </dgm:t>
    </dgm:pt>
    <dgm:pt modelId="{A1108333-6FF8-491D-9903-5D27D8E92773}" type="parTrans" cxnId="{0175812B-B220-471A-8894-17684D96D840}">
      <dgm:prSet/>
      <dgm:spPr/>
      <dgm:t>
        <a:bodyPr/>
        <a:lstStyle/>
        <a:p>
          <a:endParaRPr lang="en-US"/>
        </a:p>
      </dgm:t>
    </dgm:pt>
    <dgm:pt modelId="{2AD5956F-D1DD-4CCB-A1E0-DF51A1B81F88}" type="sibTrans" cxnId="{0175812B-B220-471A-8894-17684D96D840}">
      <dgm:prSet/>
      <dgm:spPr/>
      <dgm:t>
        <a:bodyPr/>
        <a:lstStyle/>
        <a:p>
          <a:endParaRPr lang="en-US"/>
        </a:p>
      </dgm:t>
    </dgm:pt>
    <dgm:pt modelId="{B76A4D79-B405-441D-94C4-945528289108}">
      <dgm:prSet phldrT="[Text]"/>
      <dgm:spPr/>
      <dgm:t>
        <a:bodyPr/>
        <a:lstStyle/>
        <a:p>
          <a:r>
            <a:rPr lang="en-US" dirty="0"/>
            <a:t>Group Residential Setting</a:t>
          </a:r>
        </a:p>
      </dgm:t>
    </dgm:pt>
    <dgm:pt modelId="{3DDD669E-56F8-4EC2-ADD0-E46E2CB4D061}" type="parTrans" cxnId="{C83366EE-C2C9-4D8D-BE3D-64C7465B814D}">
      <dgm:prSet/>
      <dgm:spPr/>
      <dgm:t>
        <a:bodyPr/>
        <a:lstStyle/>
        <a:p>
          <a:endParaRPr lang="en-US"/>
        </a:p>
      </dgm:t>
    </dgm:pt>
    <dgm:pt modelId="{D1E9CC86-81BC-4DDC-8B3A-FF171777118B}" type="sibTrans" cxnId="{C83366EE-C2C9-4D8D-BE3D-64C7465B814D}">
      <dgm:prSet/>
      <dgm:spPr/>
      <dgm:t>
        <a:bodyPr/>
        <a:lstStyle/>
        <a:p>
          <a:endParaRPr lang="en-US"/>
        </a:p>
      </dgm:t>
    </dgm:pt>
    <dgm:pt modelId="{DE547F3A-1FC1-439E-85C6-F838DC84081E}">
      <dgm:prSet phldrT="[Text]"/>
      <dgm:spPr/>
      <dgm:t>
        <a:bodyPr/>
        <a:lstStyle/>
        <a:p>
          <a:r>
            <a:rPr lang="en-US" dirty="0"/>
            <a:t>Own Home or Apartment</a:t>
          </a:r>
        </a:p>
      </dgm:t>
    </dgm:pt>
    <dgm:pt modelId="{896700E3-D103-44C8-ABF5-C01299517B7F}" type="parTrans" cxnId="{D1E55DEF-97AE-41B0-AB62-00A8C16F9935}">
      <dgm:prSet/>
      <dgm:spPr/>
      <dgm:t>
        <a:bodyPr/>
        <a:lstStyle/>
        <a:p>
          <a:endParaRPr lang="en-US"/>
        </a:p>
      </dgm:t>
    </dgm:pt>
    <dgm:pt modelId="{CB560486-9E04-4BE8-9471-402C0E008616}" type="sibTrans" cxnId="{D1E55DEF-97AE-41B0-AB62-00A8C16F9935}">
      <dgm:prSet/>
      <dgm:spPr/>
      <dgm:t>
        <a:bodyPr/>
        <a:lstStyle/>
        <a:p>
          <a:endParaRPr lang="en-US"/>
        </a:p>
      </dgm:t>
    </dgm:pt>
    <dgm:pt modelId="{16AF0621-8DDD-4BB0-A1B9-879509DF7D89}">
      <dgm:prSet/>
      <dgm:spPr/>
      <dgm:t>
        <a:bodyPr/>
        <a:lstStyle/>
        <a:p>
          <a:r>
            <a:rPr lang="en-US" b="1" dirty="0"/>
            <a:t> 94%</a:t>
          </a:r>
        </a:p>
      </dgm:t>
    </dgm:pt>
    <dgm:pt modelId="{F15E3294-A58C-4E3A-A453-317E2DE0F10B}" type="parTrans" cxnId="{AB5787E1-35D3-4B52-BA11-98041DB91AFE}">
      <dgm:prSet/>
      <dgm:spPr/>
      <dgm:t>
        <a:bodyPr/>
        <a:lstStyle/>
        <a:p>
          <a:endParaRPr lang="en-US"/>
        </a:p>
      </dgm:t>
    </dgm:pt>
    <dgm:pt modelId="{9BADD159-69E1-493A-AFD9-972BD696CB37}" type="sibTrans" cxnId="{AB5787E1-35D3-4B52-BA11-98041DB91AFE}">
      <dgm:prSet/>
      <dgm:spPr/>
      <dgm:t>
        <a:bodyPr/>
        <a:lstStyle/>
        <a:p>
          <a:endParaRPr lang="en-US"/>
        </a:p>
      </dgm:t>
    </dgm:pt>
    <dgm:pt modelId="{999162C8-EA9D-4BE9-BC97-7F32D1BA9681}">
      <dgm:prSet/>
      <dgm:spPr/>
      <dgm:t>
        <a:bodyPr/>
        <a:lstStyle/>
        <a:p>
          <a:r>
            <a:rPr lang="en-US" dirty="0"/>
            <a:t>Family Home</a:t>
          </a:r>
        </a:p>
      </dgm:t>
    </dgm:pt>
    <dgm:pt modelId="{69983CF7-CCAF-44BF-B829-F67601A96017}" type="parTrans" cxnId="{BBCE1C99-753C-4651-A50A-F6E8B0899810}">
      <dgm:prSet/>
      <dgm:spPr/>
      <dgm:t>
        <a:bodyPr/>
        <a:lstStyle/>
        <a:p>
          <a:endParaRPr lang="en-US"/>
        </a:p>
      </dgm:t>
    </dgm:pt>
    <dgm:pt modelId="{990EB932-F104-47E2-AB5C-0D304D6CDAC8}" type="sibTrans" cxnId="{BBCE1C99-753C-4651-A50A-F6E8B0899810}">
      <dgm:prSet/>
      <dgm:spPr/>
      <dgm:t>
        <a:bodyPr/>
        <a:lstStyle/>
        <a:p>
          <a:endParaRPr lang="en-US"/>
        </a:p>
      </dgm:t>
    </dgm:pt>
    <dgm:pt modelId="{0C4C1C90-2094-46CC-B3AF-32381E46699A}">
      <dgm:prSet/>
      <dgm:spPr/>
      <dgm:t>
        <a:bodyPr/>
        <a:lstStyle/>
        <a:p>
          <a:r>
            <a:rPr lang="en-US" b="1" dirty="0"/>
            <a:t>88%</a:t>
          </a:r>
        </a:p>
      </dgm:t>
    </dgm:pt>
    <dgm:pt modelId="{CE0C7583-9B9D-4396-968F-9DF56E6DEA9F}" type="parTrans" cxnId="{A26A9745-F576-4847-B0EA-A87F478C9E6E}">
      <dgm:prSet/>
      <dgm:spPr/>
      <dgm:t>
        <a:bodyPr/>
        <a:lstStyle/>
        <a:p>
          <a:endParaRPr lang="en-US"/>
        </a:p>
      </dgm:t>
    </dgm:pt>
    <dgm:pt modelId="{337F8B55-0697-4C3D-B817-F133E59D3AAB}" type="sibTrans" cxnId="{A26A9745-F576-4847-B0EA-A87F478C9E6E}">
      <dgm:prSet/>
      <dgm:spPr/>
      <dgm:t>
        <a:bodyPr/>
        <a:lstStyle/>
        <a:p>
          <a:endParaRPr lang="en-US"/>
        </a:p>
      </dgm:t>
    </dgm:pt>
    <dgm:pt modelId="{3E7D3A06-2CF0-46D0-A21C-8F4316E98EE5}">
      <dgm:prSet/>
      <dgm:spPr/>
      <dgm:t>
        <a:bodyPr/>
        <a:lstStyle/>
        <a:p>
          <a:r>
            <a:rPr lang="en-US" b="1" dirty="0"/>
            <a:t>79%</a:t>
          </a:r>
        </a:p>
      </dgm:t>
    </dgm:pt>
    <dgm:pt modelId="{BA0755DA-C096-4DF6-89FF-E378E374CF52}" type="parTrans" cxnId="{1AC40C54-454B-453A-9178-9B1F0C980E45}">
      <dgm:prSet/>
      <dgm:spPr/>
      <dgm:t>
        <a:bodyPr/>
        <a:lstStyle/>
        <a:p>
          <a:endParaRPr lang="en-US"/>
        </a:p>
      </dgm:t>
    </dgm:pt>
    <dgm:pt modelId="{5BCD52CD-47E3-48AF-8408-C76F528A259B}" type="sibTrans" cxnId="{1AC40C54-454B-453A-9178-9B1F0C980E45}">
      <dgm:prSet/>
      <dgm:spPr/>
      <dgm:t>
        <a:bodyPr/>
        <a:lstStyle/>
        <a:p>
          <a:endParaRPr lang="en-US"/>
        </a:p>
      </dgm:t>
    </dgm:pt>
    <dgm:pt modelId="{FA150EBA-A5C0-4A36-9B8F-D1CEBBAE0E22}">
      <dgm:prSet/>
      <dgm:spPr/>
      <dgm:t>
        <a:bodyPr/>
        <a:lstStyle/>
        <a:p>
          <a:r>
            <a:rPr lang="en-US" b="1" dirty="0"/>
            <a:t>75%</a:t>
          </a:r>
        </a:p>
      </dgm:t>
    </dgm:pt>
    <dgm:pt modelId="{CCF4167A-7D72-4545-B993-8D24664C28A5}" type="parTrans" cxnId="{8E59B9DA-A3B1-4153-B5FF-631CD470A835}">
      <dgm:prSet/>
      <dgm:spPr/>
      <dgm:t>
        <a:bodyPr/>
        <a:lstStyle/>
        <a:p>
          <a:endParaRPr lang="en-US"/>
        </a:p>
      </dgm:t>
    </dgm:pt>
    <dgm:pt modelId="{71EEE686-5176-4CF2-871F-420F63E0DB16}" type="sibTrans" cxnId="{8E59B9DA-A3B1-4153-B5FF-631CD470A835}">
      <dgm:prSet/>
      <dgm:spPr/>
      <dgm:t>
        <a:bodyPr/>
        <a:lstStyle/>
        <a:p>
          <a:endParaRPr lang="en-US"/>
        </a:p>
      </dgm:t>
    </dgm:pt>
    <dgm:pt modelId="{7019F90B-4D4C-4ABF-B16A-88950E3B28FA}" type="pres">
      <dgm:prSet presAssocID="{9E0D5948-104F-4434-8A4D-5EBB7D64E6CA}" presName="linear" presStyleCnt="0">
        <dgm:presLayoutVars>
          <dgm:dir/>
          <dgm:animLvl val="lvl"/>
          <dgm:resizeHandles val="exact"/>
        </dgm:presLayoutVars>
      </dgm:prSet>
      <dgm:spPr/>
    </dgm:pt>
    <dgm:pt modelId="{82383FBF-476F-431D-A01A-4FEE408102A9}" type="pres">
      <dgm:prSet presAssocID="{9F60DEA9-781F-42B8-8702-8E17F2582BB7}" presName="parentLin" presStyleCnt="0"/>
      <dgm:spPr/>
    </dgm:pt>
    <dgm:pt modelId="{4FEFF468-0D63-4C01-842A-BC3C89FAFA88}" type="pres">
      <dgm:prSet presAssocID="{9F60DEA9-781F-42B8-8702-8E17F2582BB7}" presName="parentLeftMargin" presStyleLbl="node1" presStyleIdx="0" presStyleCnt="4"/>
      <dgm:spPr/>
    </dgm:pt>
    <dgm:pt modelId="{3679991C-376C-4637-BBB7-81C03ACD2B83}" type="pres">
      <dgm:prSet presAssocID="{9F60DEA9-781F-42B8-8702-8E17F2582BB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966FDE4-1E86-4D8E-947A-CEA245C44349}" type="pres">
      <dgm:prSet presAssocID="{9F60DEA9-781F-42B8-8702-8E17F2582BB7}" presName="negativeSpace" presStyleCnt="0"/>
      <dgm:spPr/>
    </dgm:pt>
    <dgm:pt modelId="{BD36CA77-712D-4AAA-A07C-2DF70853D0C2}" type="pres">
      <dgm:prSet presAssocID="{9F60DEA9-781F-42B8-8702-8E17F2582BB7}" presName="childText" presStyleLbl="conFgAcc1" presStyleIdx="0" presStyleCnt="4">
        <dgm:presLayoutVars>
          <dgm:bulletEnabled val="1"/>
        </dgm:presLayoutVars>
      </dgm:prSet>
      <dgm:spPr/>
    </dgm:pt>
    <dgm:pt modelId="{BD490F2F-15EC-42D8-92BA-ED72D8B48617}" type="pres">
      <dgm:prSet presAssocID="{2AD5956F-D1DD-4CCB-A1E0-DF51A1B81F88}" presName="spaceBetweenRectangles" presStyleCnt="0"/>
      <dgm:spPr/>
    </dgm:pt>
    <dgm:pt modelId="{0486E8FB-345B-445E-B190-E4AAAD01701F}" type="pres">
      <dgm:prSet presAssocID="{B76A4D79-B405-441D-94C4-945528289108}" presName="parentLin" presStyleCnt="0"/>
      <dgm:spPr/>
    </dgm:pt>
    <dgm:pt modelId="{3F19002D-1148-4544-8C75-2C8E9747DC8E}" type="pres">
      <dgm:prSet presAssocID="{B76A4D79-B405-441D-94C4-945528289108}" presName="parentLeftMargin" presStyleLbl="node1" presStyleIdx="0" presStyleCnt="4"/>
      <dgm:spPr/>
    </dgm:pt>
    <dgm:pt modelId="{23CE8D89-AFA2-4553-BFBE-FB35744C4730}" type="pres">
      <dgm:prSet presAssocID="{B76A4D79-B405-441D-94C4-94552828910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8E05623-6C3D-4615-973D-33153E5BB4AA}" type="pres">
      <dgm:prSet presAssocID="{B76A4D79-B405-441D-94C4-945528289108}" presName="negativeSpace" presStyleCnt="0"/>
      <dgm:spPr/>
    </dgm:pt>
    <dgm:pt modelId="{D62D9732-34DF-4CB9-9346-AAEE06666F7E}" type="pres">
      <dgm:prSet presAssocID="{B76A4D79-B405-441D-94C4-945528289108}" presName="childText" presStyleLbl="conFgAcc1" presStyleIdx="1" presStyleCnt="4" custLinFactNeighborX="-7425" custLinFactNeighborY="-41674">
        <dgm:presLayoutVars>
          <dgm:bulletEnabled val="1"/>
        </dgm:presLayoutVars>
      </dgm:prSet>
      <dgm:spPr/>
    </dgm:pt>
    <dgm:pt modelId="{4DA79711-56F6-443B-8A02-05164A158B75}" type="pres">
      <dgm:prSet presAssocID="{D1E9CC86-81BC-4DDC-8B3A-FF171777118B}" presName="spaceBetweenRectangles" presStyleCnt="0"/>
      <dgm:spPr/>
    </dgm:pt>
    <dgm:pt modelId="{DCCD1455-2A1B-483F-B9E9-94D5D2F77542}" type="pres">
      <dgm:prSet presAssocID="{DE547F3A-1FC1-439E-85C6-F838DC84081E}" presName="parentLin" presStyleCnt="0"/>
      <dgm:spPr/>
    </dgm:pt>
    <dgm:pt modelId="{576C99F4-9ACD-496C-B1C2-30726AB6BDBB}" type="pres">
      <dgm:prSet presAssocID="{DE547F3A-1FC1-439E-85C6-F838DC84081E}" presName="parentLeftMargin" presStyleLbl="node1" presStyleIdx="1" presStyleCnt="4"/>
      <dgm:spPr/>
    </dgm:pt>
    <dgm:pt modelId="{75BCAAD9-9A19-4A63-A7FB-8D9A9A513C5F}" type="pres">
      <dgm:prSet presAssocID="{DE547F3A-1FC1-439E-85C6-F838DC84081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9C0740A-3A2D-4143-A808-973DE1EF5D78}" type="pres">
      <dgm:prSet presAssocID="{DE547F3A-1FC1-439E-85C6-F838DC84081E}" presName="negativeSpace" presStyleCnt="0"/>
      <dgm:spPr/>
    </dgm:pt>
    <dgm:pt modelId="{AF3F5154-C048-4E87-8E83-EF750825462E}" type="pres">
      <dgm:prSet presAssocID="{DE547F3A-1FC1-439E-85C6-F838DC84081E}" presName="childText" presStyleLbl="conFgAcc1" presStyleIdx="2" presStyleCnt="4">
        <dgm:presLayoutVars>
          <dgm:bulletEnabled val="1"/>
        </dgm:presLayoutVars>
      </dgm:prSet>
      <dgm:spPr/>
    </dgm:pt>
    <dgm:pt modelId="{AEE2B337-AA22-4226-B490-CEA60375A573}" type="pres">
      <dgm:prSet presAssocID="{CB560486-9E04-4BE8-9471-402C0E008616}" presName="spaceBetweenRectangles" presStyleCnt="0"/>
      <dgm:spPr/>
    </dgm:pt>
    <dgm:pt modelId="{4F34CDA6-0F67-49D8-BB7C-207DE122C224}" type="pres">
      <dgm:prSet presAssocID="{999162C8-EA9D-4BE9-BC97-7F32D1BA9681}" presName="parentLin" presStyleCnt="0"/>
      <dgm:spPr/>
    </dgm:pt>
    <dgm:pt modelId="{02B5E2A3-8E14-4C1C-BB28-579A749B2E75}" type="pres">
      <dgm:prSet presAssocID="{999162C8-EA9D-4BE9-BC97-7F32D1BA9681}" presName="parentLeftMargin" presStyleLbl="node1" presStyleIdx="2" presStyleCnt="4"/>
      <dgm:spPr/>
    </dgm:pt>
    <dgm:pt modelId="{6CD1C63D-23D1-4F14-8F5C-1A0E23B85C40}" type="pres">
      <dgm:prSet presAssocID="{999162C8-EA9D-4BE9-BC97-7F32D1BA968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DA9ACB4-ABE0-4F4C-89A0-35E625B9B6BE}" type="pres">
      <dgm:prSet presAssocID="{999162C8-EA9D-4BE9-BC97-7F32D1BA9681}" presName="negativeSpace" presStyleCnt="0"/>
      <dgm:spPr/>
    </dgm:pt>
    <dgm:pt modelId="{AE35954B-40A0-4291-B321-E52E8117B17A}" type="pres">
      <dgm:prSet presAssocID="{999162C8-EA9D-4BE9-BC97-7F32D1BA968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7D40D1C-63DC-40FA-8F2A-214B293C883C}" type="presOf" srcId="{DE547F3A-1FC1-439E-85C6-F838DC84081E}" destId="{576C99F4-9ACD-496C-B1C2-30726AB6BDBB}" srcOrd="0" destOrd="0" presId="urn:microsoft.com/office/officeart/2005/8/layout/list1"/>
    <dgm:cxn modelId="{393D331D-CF89-4D55-B1CF-24121A4455F7}" type="presOf" srcId="{16AF0621-8DDD-4BB0-A1B9-879509DF7D89}" destId="{BD36CA77-712D-4AAA-A07C-2DF70853D0C2}" srcOrd="0" destOrd="0" presId="urn:microsoft.com/office/officeart/2005/8/layout/list1"/>
    <dgm:cxn modelId="{0B68451F-32F9-46D4-8CB0-C81E91E986E4}" type="presOf" srcId="{9F60DEA9-781F-42B8-8702-8E17F2582BB7}" destId="{3679991C-376C-4637-BBB7-81C03ACD2B83}" srcOrd="1" destOrd="0" presId="urn:microsoft.com/office/officeart/2005/8/layout/list1"/>
    <dgm:cxn modelId="{0175812B-B220-471A-8894-17684D96D840}" srcId="{9E0D5948-104F-4434-8A4D-5EBB7D64E6CA}" destId="{9F60DEA9-781F-42B8-8702-8E17F2582BB7}" srcOrd="0" destOrd="0" parTransId="{A1108333-6FF8-491D-9903-5D27D8E92773}" sibTransId="{2AD5956F-D1DD-4CCB-A1E0-DF51A1B81F88}"/>
    <dgm:cxn modelId="{72267734-EDA7-4C79-A643-AF6DF01DC447}" type="presOf" srcId="{999162C8-EA9D-4BE9-BC97-7F32D1BA9681}" destId="{6CD1C63D-23D1-4F14-8F5C-1A0E23B85C40}" srcOrd="1" destOrd="0" presId="urn:microsoft.com/office/officeart/2005/8/layout/list1"/>
    <dgm:cxn modelId="{A26A9745-F576-4847-B0EA-A87F478C9E6E}" srcId="{B76A4D79-B405-441D-94C4-945528289108}" destId="{0C4C1C90-2094-46CC-B3AF-32381E46699A}" srcOrd="0" destOrd="0" parTransId="{CE0C7583-9B9D-4396-968F-9DF56E6DEA9F}" sibTransId="{337F8B55-0697-4C3D-B817-F133E59D3AAB}"/>
    <dgm:cxn modelId="{B6B42A6D-9FFD-447E-BE29-3F3040E0A32A}" type="presOf" srcId="{0C4C1C90-2094-46CC-B3AF-32381E46699A}" destId="{D62D9732-34DF-4CB9-9346-AAEE06666F7E}" srcOrd="0" destOrd="0" presId="urn:microsoft.com/office/officeart/2005/8/layout/list1"/>
    <dgm:cxn modelId="{6A0A5C50-76B0-45CE-9FB3-84F7D059468B}" type="presOf" srcId="{3E7D3A06-2CF0-46D0-A21C-8F4316E98EE5}" destId="{AF3F5154-C048-4E87-8E83-EF750825462E}" srcOrd="0" destOrd="0" presId="urn:microsoft.com/office/officeart/2005/8/layout/list1"/>
    <dgm:cxn modelId="{1AC40C54-454B-453A-9178-9B1F0C980E45}" srcId="{DE547F3A-1FC1-439E-85C6-F838DC84081E}" destId="{3E7D3A06-2CF0-46D0-A21C-8F4316E98EE5}" srcOrd="0" destOrd="0" parTransId="{BA0755DA-C096-4DF6-89FF-E378E374CF52}" sibTransId="{5BCD52CD-47E3-48AF-8408-C76F528A259B}"/>
    <dgm:cxn modelId="{CB7A6C56-12B2-42A9-99FC-F0F4227A0026}" type="presOf" srcId="{9F60DEA9-781F-42B8-8702-8E17F2582BB7}" destId="{4FEFF468-0D63-4C01-842A-BC3C89FAFA88}" srcOrd="0" destOrd="0" presId="urn:microsoft.com/office/officeart/2005/8/layout/list1"/>
    <dgm:cxn modelId="{65713E8E-39C1-4981-89DF-7E3C0B0D40ED}" type="presOf" srcId="{999162C8-EA9D-4BE9-BC97-7F32D1BA9681}" destId="{02B5E2A3-8E14-4C1C-BB28-579A749B2E75}" srcOrd="0" destOrd="0" presId="urn:microsoft.com/office/officeart/2005/8/layout/list1"/>
    <dgm:cxn modelId="{BBCE1C99-753C-4651-A50A-F6E8B0899810}" srcId="{9E0D5948-104F-4434-8A4D-5EBB7D64E6CA}" destId="{999162C8-EA9D-4BE9-BC97-7F32D1BA9681}" srcOrd="3" destOrd="0" parTransId="{69983CF7-CCAF-44BF-B829-F67601A96017}" sibTransId="{990EB932-F104-47E2-AB5C-0D304D6CDAC8}"/>
    <dgm:cxn modelId="{396A5FA9-AFD5-45CA-9D77-7A97646D60E4}" type="presOf" srcId="{B76A4D79-B405-441D-94C4-945528289108}" destId="{23CE8D89-AFA2-4553-BFBE-FB35744C4730}" srcOrd="1" destOrd="0" presId="urn:microsoft.com/office/officeart/2005/8/layout/list1"/>
    <dgm:cxn modelId="{0540F5C3-5C4E-48AF-BE9A-AC02DABD0E11}" type="presOf" srcId="{FA150EBA-A5C0-4A36-9B8F-D1CEBBAE0E22}" destId="{AE35954B-40A0-4291-B321-E52E8117B17A}" srcOrd="0" destOrd="0" presId="urn:microsoft.com/office/officeart/2005/8/layout/list1"/>
    <dgm:cxn modelId="{D03246CE-D65B-4443-8B69-AADC660D316A}" type="presOf" srcId="{B76A4D79-B405-441D-94C4-945528289108}" destId="{3F19002D-1148-4544-8C75-2C8E9747DC8E}" srcOrd="0" destOrd="0" presId="urn:microsoft.com/office/officeart/2005/8/layout/list1"/>
    <dgm:cxn modelId="{8E59B9DA-A3B1-4153-B5FF-631CD470A835}" srcId="{999162C8-EA9D-4BE9-BC97-7F32D1BA9681}" destId="{FA150EBA-A5C0-4A36-9B8F-D1CEBBAE0E22}" srcOrd="0" destOrd="0" parTransId="{CCF4167A-7D72-4545-B993-8D24664C28A5}" sibTransId="{71EEE686-5176-4CF2-871F-420F63E0DB16}"/>
    <dgm:cxn modelId="{8B4BE5DD-841F-4CD4-AB4F-21D14DC6D553}" type="presOf" srcId="{DE547F3A-1FC1-439E-85C6-F838DC84081E}" destId="{75BCAAD9-9A19-4A63-A7FB-8D9A9A513C5F}" srcOrd="1" destOrd="0" presId="urn:microsoft.com/office/officeart/2005/8/layout/list1"/>
    <dgm:cxn modelId="{AB5787E1-35D3-4B52-BA11-98041DB91AFE}" srcId="{9F60DEA9-781F-42B8-8702-8E17F2582BB7}" destId="{16AF0621-8DDD-4BB0-A1B9-879509DF7D89}" srcOrd="0" destOrd="0" parTransId="{F15E3294-A58C-4E3A-A453-317E2DE0F10B}" sibTransId="{9BADD159-69E1-493A-AFD9-972BD696CB37}"/>
    <dgm:cxn modelId="{FA6EEEE9-3F5C-4EF5-8F25-F518ADB5FF3C}" type="presOf" srcId="{9E0D5948-104F-4434-8A4D-5EBB7D64E6CA}" destId="{7019F90B-4D4C-4ABF-B16A-88950E3B28FA}" srcOrd="0" destOrd="0" presId="urn:microsoft.com/office/officeart/2005/8/layout/list1"/>
    <dgm:cxn modelId="{C83366EE-C2C9-4D8D-BE3D-64C7465B814D}" srcId="{9E0D5948-104F-4434-8A4D-5EBB7D64E6CA}" destId="{B76A4D79-B405-441D-94C4-945528289108}" srcOrd="1" destOrd="0" parTransId="{3DDD669E-56F8-4EC2-ADD0-E46E2CB4D061}" sibTransId="{D1E9CC86-81BC-4DDC-8B3A-FF171777118B}"/>
    <dgm:cxn modelId="{D1E55DEF-97AE-41B0-AB62-00A8C16F9935}" srcId="{9E0D5948-104F-4434-8A4D-5EBB7D64E6CA}" destId="{DE547F3A-1FC1-439E-85C6-F838DC84081E}" srcOrd="2" destOrd="0" parTransId="{896700E3-D103-44C8-ABF5-C01299517B7F}" sibTransId="{CB560486-9E04-4BE8-9471-402C0E008616}"/>
    <dgm:cxn modelId="{200763FF-F400-4759-8F8B-A8641BB91CFB}" type="presParOf" srcId="{7019F90B-4D4C-4ABF-B16A-88950E3B28FA}" destId="{82383FBF-476F-431D-A01A-4FEE408102A9}" srcOrd="0" destOrd="0" presId="urn:microsoft.com/office/officeart/2005/8/layout/list1"/>
    <dgm:cxn modelId="{B93231C1-100E-44EA-B90B-17D7D6B53EAF}" type="presParOf" srcId="{82383FBF-476F-431D-A01A-4FEE408102A9}" destId="{4FEFF468-0D63-4C01-842A-BC3C89FAFA88}" srcOrd="0" destOrd="0" presId="urn:microsoft.com/office/officeart/2005/8/layout/list1"/>
    <dgm:cxn modelId="{5524877E-6860-4790-9C8E-0D8C07BEA3C0}" type="presParOf" srcId="{82383FBF-476F-431D-A01A-4FEE408102A9}" destId="{3679991C-376C-4637-BBB7-81C03ACD2B83}" srcOrd="1" destOrd="0" presId="urn:microsoft.com/office/officeart/2005/8/layout/list1"/>
    <dgm:cxn modelId="{279C5870-D817-48E6-8660-28C1031AEFBA}" type="presParOf" srcId="{7019F90B-4D4C-4ABF-B16A-88950E3B28FA}" destId="{4966FDE4-1E86-4D8E-947A-CEA245C44349}" srcOrd="1" destOrd="0" presId="urn:microsoft.com/office/officeart/2005/8/layout/list1"/>
    <dgm:cxn modelId="{8E4D9A54-16B8-4818-B4A1-59A51740B548}" type="presParOf" srcId="{7019F90B-4D4C-4ABF-B16A-88950E3B28FA}" destId="{BD36CA77-712D-4AAA-A07C-2DF70853D0C2}" srcOrd="2" destOrd="0" presId="urn:microsoft.com/office/officeart/2005/8/layout/list1"/>
    <dgm:cxn modelId="{1C9D3F95-6B31-43BD-BE72-4F04C4A64A3D}" type="presParOf" srcId="{7019F90B-4D4C-4ABF-B16A-88950E3B28FA}" destId="{BD490F2F-15EC-42D8-92BA-ED72D8B48617}" srcOrd="3" destOrd="0" presId="urn:microsoft.com/office/officeart/2005/8/layout/list1"/>
    <dgm:cxn modelId="{292F5B5A-0AB0-47F7-B433-37AE603D9C8F}" type="presParOf" srcId="{7019F90B-4D4C-4ABF-B16A-88950E3B28FA}" destId="{0486E8FB-345B-445E-B190-E4AAAD01701F}" srcOrd="4" destOrd="0" presId="urn:microsoft.com/office/officeart/2005/8/layout/list1"/>
    <dgm:cxn modelId="{D44925D7-02CD-4786-A62C-08C37FDDD76A}" type="presParOf" srcId="{0486E8FB-345B-445E-B190-E4AAAD01701F}" destId="{3F19002D-1148-4544-8C75-2C8E9747DC8E}" srcOrd="0" destOrd="0" presId="urn:microsoft.com/office/officeart/2005/8/layout/list1"/>
    <dgm:cxn modelId="{F7E8143A-BDCD-4F6C-8C8F-82859A121120}" type="presParOf" srcId="{0486E8FB-345B-445E-B190-E4AAAD01701F}" destId="{23CE8D89-AFA2-4553-BFBE-FB35744C4730}" srcOrd="1" destOrd="0" presId="urn:microsoft.com/office/officeart/2005/8/layout/list1"/>
    <dgm:cxn modelId="{2225EA18-B239-4A59-93B1-22E7468FA2A2}" type="presParOf" srcId="{7019F90B-4D4C-4ABF-B16A-88950E3B28FA}" destId="{A8E05623-6C3D-4615-973D-33153E5BB4AA}" srcOrd="5" destOrd="0" presId="urn:microsoft.com/office/officeart/2005/8/layout/list1"/>
    <dgm:cxn modelId="{CD11003F-E664-4487-9B17-E802F6DB7B72}" type="presParOf" srcId="{7019F90B-4D4C-4ABF-B16A-88950E3B28FA}" destId="{D62D9732-34DF-4CB9-9346-AAEE06666F7E}" srcOrd="6" destOrd="0" presId="urn:microsoft.com/office/officeart/2005/8/layout/list1"/>
    <dgm:cxn modelId="{C787954F-24FE-4F88-B780-4B824492D168}" type="presParOf" srcId="{7019F90B-4D4C-4ABF-B16A-88950E3B28FA}" destId="{4DA79711-56F6-443B-8A02-05164A158B75}" srcOrd="7" destOrd="0" presId="urn:microsoft.com/office/officeart/2005/8/layout/list1"/>
    <dgm:cxn modelId="{284D829C-1753-438E-B5EA-D174AF747718}" type="presParOf" srcId="{7019F90B-4D4C-4ABF-B16A-88950E3B28FA}" destId="{DCCD1455-2A1B-483F-B9E9-94D5D2F77542}" srcOrd="8" destOrd="0" presId="urn:microsoft.com/office/officeart/2005/8/layout/list1"/>
    <dgm:cxn modelId="{B3528BE5-224A-4B91-9447-43986A49A1CE}" type="presParOf" srcId="{DCCD1455-2A1B-483F-B9E9-94D5D2F77542}" destId="{576C99F4-9ACD-496C-B1C2-30726AB6BDBB}" srcOrd="0" destOrd="0" presId="urn:microsoft.com/office/officeart/2005/8/layout/list1"/>
    <dgm:cxn modelId="{5086A7DD-54F3-4E44-971F-887D75A34422}" type="presParOf" srcId="{DCCD1455-2A1B-483F-B9E9-94D5D2F77542}" destId="{75BCAAD9-9A19-4A63-A7FB-8D9A9A513C5F}" srcOrd="1" destOrd="0" presId="urn:microsoft.com/office/officeart/2005/8/layout/list1"/>
    <dgm:cxn modelId="{59B906C0-F81C-43F1-B325-B06138F5F463}" type="presParOf" srcId="{7019F90B-4D4C-4ABF-B16A-88950E3B28FA}" destId="{A9C0740A-3A2D-4143-A808-973DE1EF5D78}" srcOrd="9" destOrd="0" presId="urn:microsoft.com/office/officeart/2005/8/layout/list1"/>
    <dgm:cxn modelId="{E7BDF31E-0900-44E0-86B8-5F39CCC81FF1}" type="presParOf" srcId="{7019F90B-4D4C-4ABF-B16A-88950E3B28FA}" destId="{AF3F5154-C048-4E87-8E83-EF750825462E}" srcOrd="10" destOrd="0" presId="urn:microsoft.com/office/officeart/2005/8/layout/list1"/>
    <dgm:cxn modelId="{49C8F6E1-5A78-4D53-9668-F2C3502859E3}" type="presParOf" srcId="{7019F90B-4D4C-4ABF-B16A-88950E3B28FA}" destId="{AEE2B337-AA22-4226-B490-CEA60375A573}" srcOrd="11" destOrd="0" presId="urn:microsoft.com/office/officeart/2005/8/layout/list1"/>
    <dgm:cxn modelId="{9F17374C-0B4E-47E6-BEE6-3A109F904393}" type="presParOf" srcId="{7019F90B-4D4C-4ABF-B16A-88950E3B28FA}" destId="{4F34CDA6-0F67-49D8-BB7C-207DE122C224}" srcOrd="12" destOrd="0" presId="urn:microsoft.com/office/officeart/2005/8/layout/list1"/>
    <dgm:cxn modelId="{B2B2852C-1A2C-46B2-B402-4EB4DEACBB18}" type="presParOf" srcId="{4F34CDA6-0F67-49D8-BB7C-207DE122C224}" destId="{02B5E2A3-8E14-4C1C-BB28-579A749B2E75}" srcOrd="0" destOrd="0" presId="urn:microsoft.com/office/officeart/2005/8/layout/list1"/>
    <dgm:cxn modelId="{3F883EDE-051D-4AF4-B971-571FC8E8DAB4}" type="presParOf" srcId="{4F34CDA6-0F67-49D8-BB7C-207DE122C224}" destId="{6CD1C63D-23D1-4F14-8F5C-1A0E23B85C40}" srcOrd="1" destOrd="0" presId="urn:microsoft.com/office/officeart/2005/8/layout/list1"/>
    <dgm:cxn modelId="{D9D456FE-7C27-42FA-8D55-A6FF4ECAE912}" type="presParOf" srcId="{7019F90B-4D4C-4ABF-B16A-88950E3B28FA}" destId="{2DA9ACB4-ABE0-4F4C-89A0-35E625B9B6BE}" srcOrd="13" destOrd="0" presId="urn:microsoft.com/office/officeart/2005/8/layout/list1"/>
    <dgm:cxn modelId="{933876C1-D8A2-4843-8CB0-00E4F6BDD997}" type="presParOf" srcId="{7019F90B-4D4C-4ABF-B16A-88950E3B28FA}" destId="{AE35954B-40A0-4291-B321-E52E8117B17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3D32653-173C-40E3-A872-A2096F1E9DFA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C445A2B-03BA-41CD-8A33-96E0BE31C2FC}">
      <dgm:prSet phldrT="[Text]"/>
      <dgm:spPr/>
      <dgm:t>
        <a:bodyPr/>
        <a:lstStyle/>
        <a:p>
          <a:r>
            <a:rPr lang="en-US" b="1" dirty="0"/>
            <a:t>Primary Language</a:t>
          </a:r>
        </a:p>
      </dgm:t>
    </dgm:pt>
    <dgm:pt modelId="{ADB3FAB9-D3E9-4844-B629-0F9019C7260E}" type="parTrans" cxnId="{2F376FC0-C95B-4135-A581-9D2FCFC3C477}">
      <dgm:prSet/>
      <dgm:spPr/>
      <dgm:t>
        <a:bodyPr/>
        <a:lstStyle/>
        <a:p>
          <a:endParaRPr lang="en-US"/>
        </a:p>
      </dgm:t>
    </dgm:pt>
    <dgm:pt modelId="{EB452BDD-7F87-4105-9496-A209DCBFD435}" type="sibTrans" cxnId="{2F376FC0-C95B-4135-A581-9D2FCFC3C477}">
      <dgm:prSet/>
      <dgm:spPr/>
      <dgm:t>
        <a:bodyPr/>
        <a:lstStyle/>
        <a:p>
          <a:endParaRPr lang="en-US"/>
        </a:p>
      </dgm:t>
    </dgm:pt>
    <dgm:pt modelId="{C1545E03-1E4F-408C-8005-6E961CF5D8AB}">
      <dgm:prSet phldrT="[Text]" custT="1"/>
      <dgm:spPr/>
      <dgm:t>
        <a:bodyPr/>
        <a:lstStyle/>
        <a:p>
          <a:r>
            <a:rPr lang="en-US" sz="2000" b="1" dirty="0"/>
            <a:t>81% </a:t>
          </a:r>
          <a:r>
            <a:rPr lang="en-US" sz="1800" dirty="0"/>
            <a:t>English</a:t>
          </a:r>
        </a:p>
      </dgm:t>
    </dgm:pt>
    <dgm:pt modelId="{2502F95F-11C2-4AEB-9A27-5C61E11AB7C2}" type="parTrans" cxnId="{3C3CF26B-C79B-4F4B-909D-36FE1436116D}">
      <dgm:prSet/>
      <dgm:spPr/>
      <dgm:t>
        <a:bodyPr/>
        <a:lstStyle/>
        <a:p>
          <a:endParaRPr lang="en-US"/>
        </a:p>
      </dgm:t>
    </dgm:pt>
    <dgm:pt modelId="{CEEFC77A-8512-43F0-A942-7020799540B7}" type="sibTrans" cxnId="{3C3CF26B-C79B-4F4B-909D-36FE1436116D}">
      <dgm:prSet/>
      <dgm:spPr/>
      <dgm:t>
        <a:bodyPr/>
        <a:lstStyle/>
        <a:p>
          <a:endParaRPr lang="en-US"/>
        </a:p>
      </dgm:t>
    </dgm:pt>
    <dgm:pt modelId="{8826D724-ECCE-4EF9-9668-02866EF0AAE8}">
      <dgm:prSet phldrT="[Text]"/>
      <dgm:spPr/>
      <dgm:t>
        <a:bodyPr/>
        <a:lstStyle/>
        <a:p>
          <a:r>
            <a:rPr lang="en-US" b="1" dirty="0"/>
            <a:t>Preferred Means of Communication*</a:t>
          </a:r>
        </a:p>
      </dgm:t>
    </dgm:pt>
    <dgm:pt modelId="{508AE911-ED0F-4C27-97C8-3816727A3213}" type="parTrans" cxnId="{9667EA41-5319-43F0-A0FB-8A1325C759B6}">
      <dgm:prSet/>
      <dgm:spPr/>
      <dgm:t>
        <a:bodyPr/>
        <a:lstStyle/>
        <a:p>
          <a:endParaRPr lang="en-US"/>
        </a:p>
      </dgm:t>
    </dgm:pt>
    <dgm:pt modelId="{66FFE4BB-37A1-4105-9C62-7F3CD7437599}" type="sibTrans" cxnId="{9667EA41-5319-43F0-A0FB-8A1325C759B6}">
      <dgm:prSet/>
      <dgm:spPr/>
      <dgm:t>
        <a:bodyPr/>
        <a:lstStyle/>
        <a:p>
          <a:endParaRPr lang="en-US"/>
        </a:p>
      </dgm:t>
    </dgm:pt>
    <dgm:pt modelId="{E67180A2-B7C0-4C80-A223-BEB232CCA65C}">
      <dgm:prSet phldrT="[Text]" custT="1"/>
      <dgm:spPr/>
      <dgm:t>
        <a:bodyPr/>
        <a:lstStyle/>
        <a:p>
          <a:r>
            <a:rPr lang="en-US" sz="2000" b="1" dirty="0"/>
            <a:t>82%</a:t>
          </a:r>
          <a:r>
            <a:rPr lang="en-US" sz="1800" dirty="0"/>
            <a:t> Spoken</a:t>
          </a:r>
        </a:p>
      </dgm:t>
    </dgm:pt>
    <dgm:pt modelId="{B2F1FD3B-7C10-42E5-91EE-8999D7757108}" type="parTrans" cxnId="{004A01D8-D880-43F7-8519-D49BE5F24367}">
      <dgm:prSet/>
      <dgm:spPr/>
      <dgm:t>
        <a:bodyPr/>
        <a:lstStyle/>
        <a:p>
          <a:endParaRPr lang="en-US"/>
        </a:p>
      </dgm:t>
    </dgm:pt>
    <dgm:pt modelId="{62F02F35-DFA0-41A3-9506-E9E13F0A079A}" type="sibTrans" cxnId="{004A01D8-D880-43F7-8519-D49BE5F24367}">
      <dgm:prSet/>
      <dgm:spPr/>
      <dgm:t>
        <a:bodyPr/>
        <a:lstStyle/>
        <a:p>
          <a:endParaRPr lang="en-US"/>
        </a:p>
      </dgm:t>
    </dgm:pt>
    <dgm:pt modelId="{E3D579AA-F775-48D7-B40F-6AD988D82FBC}">
      <dgm:prSet phldrT="[Text]" custT="1"/>
      <dgm:spPr/>
      <dgm:t>
        <a:bodyPr/>
        <a:lstStyle/>
        <a:p>
          <a:r>
            <a:rPr lang="en-US" sz="2000" b="1" dirty="0"/>
            <a:t>77% </a:t>
          </a:r>
          <a:r>
            <a:rPr lang="en-US" sz="1800" dirty="0"/>
            <a:t>Other</a:t>
          </a:r>
        </a:p>
      </dgm:t>
    </dgm:pt>
    <dgm:pt modelId="{9ECB0088-028C-465A-969E-6E8AF65A0E30}" type="parTrans" cxnId="{190983AC-D832-4BB2-B412-73371B6FC032}">
      <dgm:prSet/>
      <dgm:spPr/>
      <dgm:t>
        <a:bodyPr/>
        <a:lstStyle/>
        <a:p>
          <a:endParaRPr lang="en-US"/>
        </a:p>
      </dgm:t>
    </dgm:pt>
    <dgm:pt modelId="{785A3826-63AE-45B0-A8FB-905B11553264}" type="sibTrans" cxnId="{190983AC-D832-4BB2-B412-73371B6FC032}">
      <dgm:prSet/>
      <dgm:spPr/>
      <dgm:t>
        <a:bodyPr/>
        <a:lstStyle/>
        <a:p>
          <a:endParaRPr lang="en-US"/>
        </a:p>
      </dgm:t>
    </dgm:pt>
    <dgm:pt modelId="{985197E7-E7DA-4D03-9968-B1B19B19BA43}">
      <dgm:prSet phldrT="[Text]" custT="1"/>
      <dgm:spPr/>
      <dgm:t>
        <a:bodyPr/>
        <a:lstStyle/>
        <a:p>
          <a:r>
            <a:rPr lang="en-US" sz="2000" b="1" dirty="0"/>
            <a:t>78%</a:t>
          </a:r>
          <a:r>
            <a:rPr lang="en-US" sz="1800" dirty="0"/>
            <a:t> Gestures</a:t>
          </a:r>
        </a:p>
      </dgm:t>
    </dgm:pt>
    <dgm:pt modelId="{0C86275A-6CEF-4ED3-B254-E7B3BD49D48A}" type="parTrans" cxnId="{9435BB36-3DEB-4443-B2C3-EE6A08776AF3}">
      <dgm:prSet/>
      <dgm:spPr/>
      <dgm:t>
        <a:bodyPr/>
        <a:lstStyle/>
        <a:p>
          <a:endParaRPr lang="en-US"/>
        </a:p>
      </dgm:t>
    </dgm:pt>
    <dgm:pt modelId="{1178806B-D60C-48CB-AEE7-47EFB4FAB873}" type="sibTrans" cxnId="{9435BB36-3DEB-4443-B2C3-EE6A08776AF3}">
      <dgm:prSet/>
      <dgm:spPr/>
      <dgm:t>
        <a:bodyPr/>
        <a:lstStyle/>
        <a:p>
          <a:endParaRPr lang="en-US"/>
        </a:p>
      </dgm:t>
    </dgm:pt>
    <dgm:pt modelId="{F29F9E7A-73A2-40AE-A261-F6D0C8FDAF86}">
      <dgm:prSet phldrT="[Text]" custT="1"/>
      <dgm:spPr/>
      <dgm:t>
        <a:bodyPr/>
        <a:lstStyle/>
        <a:p>
          <a:r>
            <a:rPr lang="en-US" sz="2000" b="1" dirty="0"/>
            <a:t>85% </a:t>
          </a:r>
          <a:r>
            <a:rPr lang="en-US" sz="1800" dirty="0"/>
            <a:t>Sign Language or Finger Spelling</a:t>
          </a:r>
        </a:p>
      </dgm:t>
    </dgm:pt>
    <dgm:pt modelId="{9D1FD5A2-AC9E-490D-8ADF-E4CF7D6A4E57}" type="parTrans" cxnId="{82A08747-00B8-4215-8DF6-D430FFB9E1CC}">
      <dgm:prSet/>
      <dgm:spPr/>
      <dgm:t>
        <a:bodyPr/>
        <a:lstStyle/>
        <a:p>
          <a:endParaRPr lang="en-US"/>
        </a:p>
      </dgm:t>
    </dgm:pt>
    <dgm:pt modelId="{B526A943-EB80-485C-9B87-BE35C74787BA}" type="sibTrans" cxnId="{82A08747-00B8-4215-8DF6-D430FFB9E1CC}">
      <dgm:prSet/>
      <dgm:spPr/>
      <dgm:t>
        <a:bodyPr/>
        <a:lstStyle/>
        <a:p>
          <a:endParaRPr lang="en-US"/>
        </a:p>
      </dgm:t>
    </dgm:pt>
    <dgm:pt modelId="{2085A7BD-30F4-4989-A272-9D2130B80B85}">
      <dgm:prSet phldrT="[Text]" custT="1"/>
      <dgm:spPr/>
      <dgm:t>
        <a:bodyPr/>
        <a:lstStyle/>
        <a:p>
          <a:r>
            <a:rPr lang="en-US" sz="2000" b="1" dirty="0"/>
            <a:t>82% </a:t>
          </a:r>
          <a:r>
            <a:rPr lang="en-US" sz="1800" dirty="0"/>
            <a:t>Communication Aid or Device</a:t>
          </a:r>
        </a:p>
      </dgm:t>
    </dgm:pt>
    <dgm:pt modelId="{2A85E5BC-383D-4EDD-9F2C-DEDEB836988B}" type="parTrans" cxnId="{425A8D2A-A324-4F07-AA60-49A86F07F3C6}">
      <dgm:prSet/>
      <dgm:spPr/>
      <dgm:t>
        <a:bodyPr/>
        <a:lstStyle/>
        <a:p>
          <a:endParaRPr lang="en-US"/>
        </a:p>
      </dgm:t>
    </dgm:pt>
    <dgm:pt modelId="{610641BC-83F5-4387-9D8E-AE0E5BF8CE23}" type="sibTrans" cxnId="{425A8D2A-A324-4F07-AA60-49A86F07F3C6}">
      <dgm:prSet/>
      <dgm:spPr/>
      <dgm:t>
        <a:bodyPr/>
        <a:lstStyle/>
        <a:p>
          <a:endParaRPr lang="en-US"/>
        </a:p>
      </dgm:t>
    </dgm:pt>
    <dgm:pt modelId="{A985F8D7-8DD8-4B0B-ADE2-B5CA8308A8BD}">
      <dgm:prSet phldrT="[Text]" custT="1"/>
      <dgm:spPr/>
      <dgm:t>
        <a:bodyPr/>
        <a:lstStyle/>
        <a:p>
          <a:r>
            <a:rPr lang="en-US" sz="2000" b="1" dirty="0"/>
            <a:t>78%</a:t>
          </a:r>
          <a:r>
            <a:rPr lang="en-US" sz="1800" dirty="0"/>
            <a:t> Other</a:t>
          </a:r>
          <a:br>
            <a:rPr lang="en-US" sz="1800" dirty="0"/>
          </a:br>
          <a:br>
            <a:rPr lang="en-US" sz="1800" dirty="0"/>
          </a:br>
          <a:r>
            <a:rPr lang="en-US" sz="1600" i="1" dirty="0"/>
            <a:t>-Overall, 79% of those who are non-verbal had a dental exam in the past year</a:t>
          </a:r>
          <a:endParaRPr lang="en-US" sz="1800" i="1" dirty="0"/>
        </a:p>
      </dgm:t>
    </dgm:pt>
    <dgm:pt modelId="{1B971CE8-450B-4F6C-B3B2-648D5BED5AA6}" type="parTrans" cxnId="{059F6383-6CE3-4FE2-A0E6-E7AF970DB2D7}">
      <dgm:prSet/>
      <dgm:spPr/>
      <dgm:t>
        <a:bodyPr/>
        <a:lstStyle/>
        <a:p>
          <a:endParaRPr lang="en-US"/>
        </a:p>
      </dgm:t>
    </dgm:pt>
    <dgm:pt modelId="{04682DED-FCA8-4C82-8C44-0F6C22B0454C}" type="sibTrans" cxnId="{059F6383-6CE3-4FE2-A0E6-E7AF970DB2D7}">
      <dgm:prSet/>
      <dgm:spPr/>
      <dgm:t>
        <a:bodyPr/>
        <a:lstStyle/>
        <a:p>
          <a:endParaRPr lang="en-US"/>
        </a:p>
      </dgm:t>
    </dgm:pt>
    <dgm:pt modelId="{E909032B-C3A1-4CAB-9B09-BAA084DDA7C7}" type="pres">
      <dgm:prSet presAssocID="{23D32653-173C-40E3-A872-A2096F1E9DFA}" presName="Name0" presStyleCnt="0">
        <dgm:presLayoutVars>
          <dgm:dir/>
          <dgm:animLvl val="lvl"/>
          <dgm:resizeHandles val="exact"/>
        </dgm:presLayoutVars>
      </dgm:prSet>
      <dgm:spPr/>
    </dgm:pt>
    <dgm:pt modelId="{C89BE8F2-3026-4C89-9123-2757CA61736F}" type="pres">
      <dgm:prSet presAssocID="{8C445A2B-03BA-41CD-8A33-96E0BE31C2FC}" presName="linNode" presStyleCnt="0"/>
      <dgm:spPr/>
    </dgm:pt>
    <dgm:pt modelId="{15FBB3B6-33B5-43BA-A676-32D1D17281A4}" type="pres">
      <dgm:prSet presAssocID="{8C445A2B-03BA-41CD-8A33-96E0BE31C2FC}" presName="parTx" presStyleLbl="revTx" presStyleIdx="0" presStyleCnt="2">
        <dgm:presLayoutVars>
          <dgm:chMax val="1"/>
          <dgm:bulletEnabled val="1"/>
        </dgm:presLayoutVars>
      </dgm:prSet>
      <dgm:spPr/>
    </dgm:pt>
    <dgm:pt modelId="{04B3B329-0031-4076-BE57-366CEB56315C}" type="pres">
      <dgm:prSet presAssocID="{8C445A2B-03BA-41CD-8A33-96E0BE31C2FC}" presName="bracket" presStyleLbl="parChTrans1D1" presStyleIdx="0" presStyleCnt="2"/>
      <dgm:spPr/>
    </dgm:pt>
    <dgm:pt modelId="{1B28F325-CB70-4C79-BF05-2DBF6286D9BB}" type="pres">
      <dgm:prSet presAssocID="{8C445A2B-03BA-41CD-8A33-96E0BE31C2FC}" presName="spH" presStyleCnt="0"/>
      <dgm:spPr/>
    </dgm:pt>
    <dgm:pt modelId="{3C87680A-54CE-44AB-9837-6941970B231C}" type="pres">
      <dgm:prSet presAssocID="{8C445A2B-03BA-41CD-8A33-96E0BE31C2FC}" presName="desTx" presStyleLbl="node1" presStyleIdx="0" presStyleCnt="2">
        <dgm:presLayoutVars>
          <dgm:bulletEnabled val="1"/>
        </dgm:presLayoutVars>
      </dgm:prSet>
      <dgm:spPr/>
    </dgm:pt>
    <dgm:pt modelId="{D6514966-56A8-4B58-B489-DDA8499E39C5}" type="pres">
      <dgm:prSet presAssocID="{EB452BDD-7F87-4105-9496-A209DCBFD435}" presName="spV" presStyleCnt="0"/>
      <dgm:spPr/>
    </dgm:pt>
    <dgm:pt modelId="{026DCDE1-93DE-4197-AB94-89D9D1FE44E3}" type="pres">
      <dgm:prSet presAssocID="{8826D724-ECCE-4EF9-9668-02866EF0AAE8}" presName="linNode" presStyleCnt="0"/>
      <dgm:spPr/>
    </dgm:pt>
    <dgm:pt modelId="{2CDC3253-712E-4C89-A302-23C23C017424}" type="pres">
      <dgm:prSet presAssocID="{8826D724-ECCE-4EF9-9668-02866EF0AAE8}" presName="parTx" presStyleLbl="revTx" presStyleIdx="1" presStyleCnt="2">
        <dgm:presLayoutVars>
          <dgm:chMax val="1"/>
          <dgm:bulletEnabled val="1"/>
        </dgm:presLayoutVars>
      </dgm:prSet>
      <dgm:spPr/>
    </dgm:pt>
    <dgm:pt modelId="{4A49105F-59FF-4660-A36C-973BB6A6C9FD}" type="pres">
      <dgm:prSet presAssocID="{8826D724-ECCE-4EF9-9668-02866EF0AAE8}" presName="bracket" presStyleLbl="parChTrans1D1" presStyleIdx="1" presStyleCnt="2"/>
      <dgm:spPr/>
    </dgm:pt>
    <dgm:pt modelId="{88C0E23A-D2F0-47FE-B50C-603BF586C745}" type="pres">
      <dgm:prSet presAssocID="{8826D724-ECCE-4EF9-9668-02866EF0AAE8}" presName="spH" presStyleCnt="0"/>
      <dgm:spPr/>
    </dgm:pt>
    <dgm:pt modelId="{AE4FD8E8-8837-4E54-8D65-61AB17CDDD93}" type="pres">
      <dgm:prSet presAssocID="{8826D724-ECCE-4EF9-9668-02866EF0AAE8}" presName="desTx" presStyleLbl="node1" presStyleIdx="1" presStyleCnt="2">
        <dgm:presLayoutVars>
          <dgm:bulletEnabled val="1"/>
        </dgm:presLayoutVars>
      </dgm:prSet>
      <dgm:spPr/>
    </dgm:pt>
  </dgm:ptLst>
  <dgm:cxnLst>
    <dgm:cxn modelId="{50DA3721-077B-4B3C-8F80-16178F98B96C}" type="presOf" srcId="{C1545E03-1E4F-408C-8005-6E961CF5D8AB}" destId="{3C87680A-54CE-44AB-9837-6941970B231C}" srcOrd="0" destOrd="0" presId="urn:diagrams.loki3.com/BracketList"/>
    <dgm:cxn modelId="{425A8D2A-A324-4F07-AA60-49A86F07F3C6}" srcId="{8826D724-ECCE-4EF9-9668-02866EF0AAE8}" destId="{2085A7BD-30F4-4989-A272-9D2130B80B85}" srcOrd="3" destOrd="0" parTransId="{2A85E5BC-383D-4EDD-9F2C-DEDEB836988B}" sibTransId="{610641BC-83F5-4387-9D8E-AE0E5BF8CE23}"/>
    <dgm:cxn modelId="{9435BB36-3DEB-4443-B2C3-EE6A08776AF3}" srcId="{8826D724-ECCE-4EF9-9668-02866EF0AAE8}" destId="{985197E7-E7DA-4D03-9968-B1B19B19BA43}" srcOrd="1" destOrd="0" parTransId="{0C86275A-6CEF-4ED3-B254-E7B3BD49D48A}" sibTransId="{1178806B-D60C-48CB-AEE7-47EFB4FAB873}"/>
    <dgm:cxn modelId="{9667EA41-5319-43F0-A0FB-8A1325C759B6}" srcId="{23D32653-173C-40E3-A872-A2096F1E9DFA}" destId="{8826D724-ECCE-4EF9-9668-02866EF0AAE8}" srcOrd="1" destOrd="0" parTransId="{508AE911-ED0F-4C27-97C8-3816727A3213}" sibTransId="{66FFE4BB-37A1-4105-9C62-7F3CD7437599}"/>
    <dgm:cxn modelId="{82A08747-00B8-4215-8DF6-D430FFB9E1CC}" srcId="{8826D724-ECCE-4EF9-9668-02866EF0AAE8}" destId="{F29F9E7A-73A2-40AE-A261-F6D0C8FDAF86}" srcOrd="2" destOrd="0" parTransId="{9D1FD5A2-AC9E-490D-8ADF-E4CF7D6A4E57}" sibTransId="{B526A943-EB80-485C-9B87-BE35C74787BA}"/>
    <dgm:cxn modelId="{C2DE6969-1E1C-4B92-8A5E-BA745F56A22F}" type="presOf" srcId="{8826D724-ECCE-4EF9-9668-02866EF0AAE8}" destId="{2CDC3253-712E-4C89-A302-23C23C017424}" srcOrd="0" destOrd="0" presId="urn:diagrams.loki3.com/BracketList"/>
    <dgm:cxn modelId="{7B0BEF4B-CC61-4B2A-84A6-254CF725D9C5}" type="presOf" srcId="{23D32653-173C-40E3-A872-A2096F1E9DFA}" destId="{E909032B-C3A1-4CAB-9B09-BAA084DDA7C7}" srcOrd="0" destOrd="0" presId="urn:diagrams.loki3.com/BracketList"/>
    <dgm:cxn modelId="{3C3CF26B-C79B-4F4B-909D-36FE1436116D}" srcId="{8C445A2B-03BA-41CD-8A33-96E0BE31C2FC}" destId="{C1545E03-1E4F-408C-8005-6E961CF5D8AB}" srcOrd="0" destOrd="0" parTransId="{2502F95F-11C2-4AEB-9A27-5C61E11AB7C2}" sibTransId="{CEEFC77A-8512-43F0-A942-7020799540B7}"/>
    <dgm:cxn modelId="{FD5B1357-439C-4D66-B91C-7F1BEB48A847}" type="presOf" srcId="{8C445A2B-03BA-41CD-8A33-96E0BE31C2FC}" destId="{15FBB3B6-33B5-43BA-A676-32D1D17281A4}" srcOrd="0" destOrd="0" presId="urn:diagrams.loki3.com/BracketList"/>
    <dgm:cxn modelId="{059F6383-6CE3-4FE2-A0E6-E7AF970DB2D7}" srcId="{8826D724-ECCE-4EF9-9668-02866EF0AAE8}" destId="{A985F8D7-8DD8-4B0B-ADE2-B5CA8308A8BD}" srcOrd="4" destOrd="0" parTransId="{1B971CE8-450B-4F6C-B3B2-648D5BED5AA6}" sibTransId="{04682DED-FCA8-4C82-8C44-0F6C22B0454C}"/>
    <dgm:cxn modelId="{C3B3658D-2084-4257-BC29-A0DCB7690933}" type="presOf" srcId="{985197E7-E7DA-4D03-9968-B1B19B19BA43}" destId="{AE4FD8E8-8837-4E54-8D65-61AB17CDDD93}" srcOrd="0" destOrd="1" presId="urn:diagrams.loki3.com/BracketList"/>
    <dgm:cxn modelId="{1DD0F69A-8101-419A-889F-143101A5876E}" type="presOf" srcId="{E67180A2-B7C0-4C80-A223-BEB232CCA65C}" destId="{AE4FD8E8-8837-4E54-8D65-61AB17CDDD93}" srcOrd="0" destOrd="0" presId="urn:diagrams.loki3.com/BracketList"/>
    <dgm:cxn modelId="{190983AC-D832-4BB2-B412-73371B6FC032}" srcId="{8C445A2B-03BA-41CD-8A33-96E0BE31C2FC}" destId="{E3D579AA-F775-48D7-B40F-6AD988D82FBC}" srcOrd="1" destOrd="0" parTransId="{9ECB0088-028C-465A-969E-6E8AF65A0E30}" sibTransId="{785A3826-63AE-45B0-A8FB-905B11553264}"/>
    <dgm:cxn modelId="{0D4037AE-91AA-433D-A576-1C6CC59FDCCE}" type="presOf" srcId="{2085A7BD-30F4-4989-A272-9D2130B80B85}" destId="{AE4FD8E8-8837-4E54-8D65-61AB17CDDD93}" srcOrd="0" destOrd="3" presId="urn:diagrams.loki3.com/BracketList"/>
    <dgm:cxn modelId="{2F376FC0-C95B-4135-A581-9D2FCFC3C477}" srcId="{23D32653-173C-40E3-A872-A2096F1E9DFA}" destId="{8C445A2B-03BA-41CD-8A33-96E0BE31C2FC}" srcOrd="0" destOrd="0" parTransId="{ADB3FAB9-D3E9-4844-B629-0F9019C7260E}" sibTransId="{EB452BDD-7F87-4105-9496-A209DCBFD435}"/>
    <dgm:cxn modelId="{F56388CA-21BB-47CB-85AA-FFD4922886B4}" type="presOf" srcId="{E3D579AA-F775-48D7-B40F-6AD988D82FBC}" destId="{3C87680A-54CE-44AB-9837-6941970B231C}" srcOrd="0" destOrd="1" presId="urn:diagrams.loki3.com/BracketList"/>
    <dgm:cxn modelId="{C8B2F2CC-8342-4B9F-9E9A-F9988C414A96}" type="presOf" srcId="{F29F9E7A-73A2-40AE-A261-F6D0C8FDAF86}" destId="{AE4FD8E8-8837-4E54-8D65-61AB17CDDD93}" srcOrd="0" destOrd="2" presId="urn:diagrams.loki3.com/BracketList"/>
    <dgm:cxn modelId="{004A01D8-D880-43F7-8519-D49BE5F24367}" srcId="{8826D724-ECCE-4EF9-9668-02866EF0AAE8}" destId="{E67180A2-B7C0-4C80-A223-BEB232CCA65C}" srcOrd="0" destOrd="0" parTransId="{B2F1FD3B-7C10-42E5-91EE-8999D7757108}" sibTransId="{62F02F35-DFA0-41A3-9506-E9E13F0A079A}"/>
    <dgm:cxn modelId="{C6DE7CE9-7B3F-4A93-8633-5B01DC20C870}" type="presOf" srcId="{A985F8D7-8DD8-4B0B-ADE2-B5CA8308A8BD}" destId="{AE4FD8E8-8837-4E54-8D65-61AB17CDDD93}" srcOrd="0" destOrd="4" presId="urn:diagrams.loki3.com/BracketList"/>
    <dgm:cxn modelId="{FA336AF3-DB9B-4109-85C3-51AD610BDE6C}" type="presParOf" srcId="{E909032B-C3A1-4CAB-9B09-BAA084DDA7C7}" destId="{C89BE8F2-3026-4C89-9123-2757CA61736F}" srcOrd="0" destOrd="0" presId="urn:diagrams.loki3.com/BracketList"/>
    <dgm:cxn modelId="{78F98C71-028E-4CCE-BD72-F63D9BB2619E}" type="presParOf" srcId="{C89BE8F2-3026-4C89-9123-2757CA61736F}" destId="{15FBB3B6-33B5-43BA-A676-32D1D17281A4}" srcOrd="0" destOrd="0" presId="urn:diagrams.loki3.com/BracketList"/>
    <dgm:cxn modelId="{EC94A50A-8F05-4B76-8D46-E03856B860BE}" type="presParOf" srcId="{C89BE8F2-3026-4C89-9123-2757CA61736F}" destId="{04B3B329-0031-4076-BE57-366CEB56315C}" srcOrd="1" destOrd="0" presId="urn:diagrams.loki3.com/BracketList"/>
    <dgm:cxn modelId="{E90152D1-3F70-4474-BD2C-8D54FF8632A5}" type="presParOf" srcId="{C89BE8F2-3026-4C89-9123-2757CA61736F}" destId="{1B28F325-CB70-4C79-BF05-2DBF6286D9BB}" srcOrd="2" destOrd="0" presId="urn:diagrams.loki3.com/BracketList"/>
    <dgm:cxn modelId="{C6411CD9-54EE-4373-B56C-842D92127CF3}" type="presParOf" srcId="{C89BE8F2-3026-4C89-9123-2757CA61736F}" destId="{3C87680A-54CE-44AB-9837-6941970B231C}" srcOrd="3" destOrd="0" presId="urn:diagrams.loki3.com/BracketList"/>
    <dgm:cxn modelId="{190CD1EB-B495-4BBF-8057-2FC1442B5C8A}" type="presParOf" srcId="{E909032B-C3A1-4CAB-9B09-BAA084DDA7C7}" destId="{D6514966-56A8-4B58-B489-DDA8499E39C5}" srcOrd="1" destOrd="0" presId="urn:diagrams.loki3.com/BracketList"/>
    <dgm:cxn modelId="{6C0AD109-718E-4F16-9701-9E378DD96312}" type="presParOf" srcId="{E909032B-C3A1-4CAB-9B09-BAA084DDA7C7}" destId="{026DCDE1-93DE-4197-AB94-89D9D1FE44E3}" srcOrd="2" destOrd="0" presId="urn:diagrams.loki3.com/BracketList"/>
    <dgm:cxn modelId="{3F74802B-9993-43F1-B94F-AE254A895ABD}" type="presParOf" srcId="{026DCDE1-93DE-4197-AB94-89D9D1FE44E3}" destId="{2CDC3253-712E-4C89-A302-23C23C017424}" srcOrd="0" destOrd="0" presId="urn:diagrams.loki3.com/BracketList"/>
    <dgm:cxn modelId="{51D217EE-DD89-46B5-BD52-45342823E5D0}" type="presParOf" srcId="{026DCDE1-93DE-4197-AB94-89D9D1FE44E3}" destId="{4A49105F-59FF-4660-A36C-973BB6A6C9FD}" srcOrd="1" destOrd="0" presId="urn:diagrams.loki3.com/BracketList"/>
    <dgm:cxn modelId="{78DAF4D1-AAFC-4535-B548-712D588B0FA7}" type="presParOf" srcId="{026DCDE1-93DE-4197-AB94-89D9D1FE44E3}" destId="{88C0E23A-D2F0-47FE-B50C-603BF586C745}" srcOrd="2" destOrd="0" presId="urn:diagrams.loki3.com/BracketList"/>
    <dgm:cxn modelId="{18E2B5D9-0F9B-4001-9C69-EA21C3F766DE}" type="presParOf" srcId="{026DCDE1-93DE-4197-AB94-89D9D1FE44E3}" destId="{AE4FD8E8-8837-4E54-8D65-61AB17CDDD9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740DF22-9667-4D35-A49D-41B38A7DFCE0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A7835A8-81FC-4856-A628-FD0A8C733193}">
      <dgm:prSet phldrT="[Text]"/>
      <dgm:spPr/>
      <dgm:t>
        <a:bodyPr/>
        <a:lstStyle/>
        <a:p>
          <a:r>
            <a:rPr lang="en-US" dirty="0"/>
            <a:t>Uses Tobacco Products*</a:t>
          </a:r>
        </a:p>
      </dgm:t>
    </dgm:pt>
    <dgm:pt modelId="{2B0068AD-3F42-4E50-B637-69FCF117C139}" type="parTrans" cxnId="{BDD0A817-9E09-4535-9D0A-CD16E7C4FB17}">
      <dgm:prSet/>
      <dgm:spPr/>
      <dgm:t>
        <a:bodyPr/>
        <a:lstStyle/>
        <a:p>
          <a:endParaRPr lang="en-US"/>
        </a:p>
      </dgm:t>
    </dgm:pt>
    <dgm:pt modelId="{3F53AEF9-6BF8-4BCC-84EC-D287CDD41E65}" type="sibTrans" cxnId="{BDD0A817-9E09-4535-9D0A-CD16E7C4FB17}">
      <dgm:prSet/>
      <dgm:spPr/>
      <dgm:t>
        <a:bodyPr/>
        <a:lstStyle/>
        <a:p>
          <a:endParaRPr lang="en-US"/>
        </a:p>
      </dgm:t>
    </dgm:pt>
    <dgm:pt modelId="{52DC8CF7-7038-4780-B9C1-84712AE91621}">
      <dgm:prSet phldrT="[Text]" custT="1"/>
      <dgm:spPr/>
      <dgm:t>
        <a:bodyPr/>
        <a:lstStyle/>
        <a:p>
          <a:r>
            <a:rPr lang="en-US" sz="2400" b="1" dirty="0"/>
            <a:t>82%</a:t>
          </a:r>
          <a:r>
            <a:rPr lang="en-US" sz="1900" dirty="0"/>
            <a:t> </a:t>
          </a:r>
          <a:r>
            <a:rPr lang="en-US" sz="1800" dirty="0"/>
            <a:t>do not use tobacco product</a:t>
          </a:r>
          <a:endParaRPr lang="en-US" sz="1900" dirty="0"/>
        </a:p>
      </dgm:t>
    </dgm:pt>
    <dgm:pt modelId="{64C0C994-A175-4F6B-A7D7-D535E6CE39D5}" type="parTrans" cxnId="{A874D5F4-8F7C-439F-9BC5-F0374F72C58A}">
      <dgm:prSet/>
      <dgm:spPr/>
      <dgm:t>
        <a:bodyPr/>
        <a:lstStyle/>
        <a:p>
          <a:endParaRPr lang="en-US"/>
        </a:p>
      </dgm:t>
    </dgm:pt>
    <dgm:pt modelId="{94B02AF6-1F65-406F-A0AE-3B377D1304BB}" type="sibTrans" cxnId="{A874D5F4-8F7C-439F-9BC5-F0374F72C58A}">
      <dgm:prSet/>
      <dgm:spPr/>
      <dgm:t>
        <a:bodyPr/>
        <a:lstStyle/>
        <a:p>
          <a:endParaRPr lang="en-US"/>
        </a:p>
      </dgm:t>
    </dgm:pt>
    <dgm:pt modelId="{95C30120-043A-44BF-83A3-A20F160A063A}">
      <dgm:prSet phldrT="[Text]" custT="1"/>
      <dgm:spPr/>
      <dgm:t>
        <a:bodyPr/>
        <a:lstStyle/>
        <a:p>
          <a:r>
            <a:rPr lang="en-US" sz="2400" b="1" dirty="0"/>
            <a:t>76%</a:t>
          </a:r>
          <a:r>
            <a:rPr lang="en-US" sz="1900" dirty="0"/>
            <a:t> </a:t>
          </a:r>
          <a:r>
            <a:rPr lang="en-US" sz="1800" dirty="0"/>
            <a:t>do use tobacco product</a:t>
          </a:r>
          <a:endParaRPr lang="en-US" sz="1900" dirty="0"/>
        </a:p>
      </dgm:t>
    </dgm:pt>
    <dgm:pt modelId="{394CDD22-4108-4FF9-9BAE-6795F902C006}" type="parTrans" cxnId="{136A1111-F49B-45BB-9B78-5BA431FC9372}">
      <dgm:prSet/>
      <dgm:spPr/>
      <dgm:t>
        <a:bodyPr/>
        <a:lstStyle/>
        <a:p>
          <a:endParaRPr lang="en-US"/>
        </a:p>
      </dgm:t>
    </dgm:pt>
    <dgm:pt modelId="{94FDF8F6-A98A-4BC0-8003-0093615A88F3}" type="sibTrans" cxnId="{136A1111-F49B-45BB-9B78-5BA431FC9372}">
      <dgm:prSet/>
      <dgm:spPr/>
      <dgm:t>
        <a:bodyPr/>
        <a:lstStyle/>
        <a:p>
          <a:endParaRPr lang="en-US"/>
        </a:p>
      </dgm:t>
    </dgm:pt>
    <dgm:pt modelId="{E119ABA4-1FD4-4C02-AE25-A165979FC4F7}">
      <dgm:prSet phldrT="[Text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/>
            <a:t>Exercises Regularly*</a:t>
          </a:r>
        </a:p>
      </dgm:t>
    </dgm:pt>
    <dgm:pt modelId="{AC743929-9D5B-4846-BF69-0DB8F5F1B2F6}" type="parTrans" cxnId="{5EE0E80B-E576-4C4E-BE45-8CFED298C5EB}">
      <dgm:prSet/>
      <dgm:spPr/>
      <dgm:t>
        <a:bodyPr/>
        <a:lstStyle/>
        <a:p>
          <a:endParaRPr lang="en-US"/>
        </a:p>
      </dgm:t>
    </dgm:pt>
    <dgm:pt modelId="{AAB3CC13-37A2-4FED-A4BE-8EA56CBAC457}" type="sibTrans" cxnId="{5EE0E80B-E576-4C4E-BE45-8CFED298C5EB}">
      <dgm:prSet/>
      <dgm:spPr/>
      <dgm:t>
        <a:bodyPr/>
        <a:lstStyle/>
        <a:p>
          <a:endParaRPr lang="en-US"/>
        </a:p>
      </dgm:t>
    </dgm:pt>
    <dgm:pt modelId="{0B94BABC-AEA4-4737-9ADF-17901F5A4281}">
      <dgm:prSet phldrT="[Text]" custT="1"/>
      <dgm:spPr/>
      <dgm:t>
        <a:bodyPr/>
        <a:lstStyle/>
        <a:p>
          <a:r>
            <a:rPr lang="en-US" sz="2400" b="1" dirty="0"/>
            <a:t>77%</a:t>
          </a:r>
          <a:r>
            <a:rPr lang="en-US" sz="1900" dirty="0"/>
            <a:t> </a:t>
          </a:r>
          <a:r>
            <a:rPr lang="en-US" sz="1800" dirty="0"/>
            <a:t>exercise regularly</a:t>
          </a:r>
          <a:endParaRPr lang="en-US" sz="1900" dirty="0"/>
        </a:p>
      </dgm:t>
    </dgm:pt>
    <dgm:pt modelId="{600DFD99-877F-445B-8B64-0E6911460683}" type="parTrans" cxnId="{F5EB1A43-27E4-4AA5-9094-43857A20A024}">
      <dgm:prSet/>
      <dgm:spPr/>
      <dgm:t>
        <a:bodyPr/>
        <a:lstStyle/>
        <a:p>
          <a:endParaRPr lang="en-US"/>
        </a:p>
      </dgm:t>
    </dgm:pt>
    <dgm:pt modelId="{DDF1E7A1-CE7C-4ADB-8F67-C087AD28459B}" type="sibTrans" cxnId="{F5EB1A43-27E4-4AA5-9094-43857A20A024}">
      <dgm:prSet/>
      <dgm:spPr/>
      <dgm:t>
        <a:bodyPr/>
        <a:lstStyle/>
        <a:p>
          <a:endParaRPr lang="en-US"/>
        </a:p>
      </dgm:t>
    </dgm:pt>
    <dgm:pt modelId="{B3DFDCDD-B3E1-4061-9AAD-EE3715C86EE5}">
      <dgm:prSet phldrT="[Text]" custT="1"/>
      <dgm:spPr/>
      <dgm:t>
        <a:bodyPr/>
        <a:lstStyle/>
        <a:p>
          <a:r>
            <a:rPr lang="en-US" sz="2400" b="1" dirty="0"/>
            <a:t>72% </a:t>
          </a:r>
          <a:r>
            <a:rPr lang="en-US" sz="1800" dirty="0"/>
            <a:t>do not exercise regularly </a:t>
          </a:r>
          <a:endParaRPr lang="en-US" sz="1900" dirty="0"/>
        </a:p>
      </dgm:t>
    </dgm:pt>
    <dgm:pt modelId="{98B14792-7256-4B4A-A386-566AADC02D37}" type="parTrans" cxnId="{A3097B5C-0685-4C9E-B2F3-891ADD78D0EC}">
      <dgm:prSet/>
      <dgm:spPr/>
      <dgm:t>
        <a:bodyPr/>
        <a:lstStyle/>
        <a:p>
          <a:endParaRPr lang="en-US"/>
        </a:p>
      </dgm:t>
    </dgm:pt>
    <dgm:pt modelId="{F0070898-9CA4-49BC-AAE8-32C6FC182A53}" type="sibTrans" cxnId="{A3097B5C-0685-4C9E-B2F3-891ADD78D0EC}">
      <dgm:prSet/>
      <dgm:spPr/>
      <dgm:t>
        <a:bodyPr/>
        <a:lstStyle/>
        <a:p>
          <a:endParaRPr lang="en-US"/>
        </a:p>
      </dgm:t>
    </dgm:pt>
    <dgm:pt modelId="{7F235CCD-7CD5-49FB-9F0A-39EFB2370432}" type="pres">
      <dgm:prSet presAssocID="{1740DF22-9667-4D35-A49D-41B38A7DFCE0}" presName="layout" presStyleCnt="0">
        <dgm:presLayoutVars>
          <dgm:chMax/>
          <dgm:chPref/>
          <dgm:dir/>
          <dgm:resizeHandles/>
        </dgm:presLayoutVars>
      </dgm:prSet>
      <dgm:spPr/>
    </dgm:pt>
    <dgm:pt modelId="{38982266-BEBB-4146-AF30-8D393A54117E}" type="pres">
      <dgm:prSet presAssocID="{EA7835A8-81FC-4856-A628-FD0A8C733193}" presName="root" presStyleCnt="0">
        <dgm:presLayoutVars>
          <dgm:chMax/>
          <dgm:chPref/>
        </dgm:presLayoutVars>
      </dgm:prSet>
      <dgm:spPr/>
    </dgm:pt>
    <dgm:pt modelId="{BB76F3F7-4EF5-4284-A829-AE76800857F5}" type="pres">
      <dgm:prSet presAssocID="{EA7835A8-81FC-4856-A628-FD0A8C733193}" presName="rootComposite" presStyleCnt="0">
        <dgm:presLayoutVars/>
      </dgm:prSet>
      <dgm:spPr/>
    </dgm:pt>
    <dgm:pt modelId="{D9257966-1F9D-4A84-8D4C-1D6E8E21390D}" type="pres">
      <dgm:prSet presAssocID="{EA7835A8-81FC-4856-A628-FD0A8C733193}" presName="ParentAccent" presStyleLbl="alignNode1" presStyleIdx="0" presStyleCnt="2"/>
      <dgm:spPr/>
    </dgm:pt>
    <dgm:pt modelId="{2404CA4F-029A-4C3F-B725-28915A2598CD}" type="pres">
      <dgm:prSet presAssocID="{EA7835A8-81FC-4856-A628-FD0A8C733193}" presName="ParentSmallAccent" presStyleLbl="fgAcc1" presStyleIdx="0" presStyleCnt="2"/>
      <dgm:spPr/>
    </dgm:pt>
    <dgm:pt modelId="{73813D1B-6C64-4CA2-AD73-A208F119D832}" type="pres">
      <dgm:prSet presAssocID="{EA7835A8-81FC-4856-A628-FD0A8C733193}" presName="Parent" presStyleLbl="revTx" presStyleIdx="0" presStyleCnt="6">
        <dgm:presLayoutVars>
          <dgm:chMax/>
          <dgm:chPref val="4"/>
          <dgm:bulletEnabled val="1"/>
        </dgm:presLayoutVars>
      </dgm:prSet>
      <dgm:spPr/>
    </dgm:pt>
    <dgm:pt modelId="{5691936B-7600-4727-B997-D49517E7419D}" type="pres">
      <dgm:prSet presAssocID="{EA7835A8-81FC-4856-A628-FD0A8C733193}" presName="childShape" presStyleCnt="0">
        <dgm:presLayoutVars>
          <dgm:chMax val="0"/>
          <dgm:chPref val="0"/>
        </dgm:presLayoutVars>
      </dgm:prSet>
      <dgm:spPr/>
    </dgm:pt>
    <dgm:pt modelId="{BCAC365B-D045-4509-9BA7-5948618F3E48}" type="pres">
      <dgm:prSet presAssocID="{52DC8CF7-7038-4780-B9C1-84712AE91621}" presName="childComposite" presStyleCnt="0">
        <dgm:presLayoutVars>
          <dgm:chMax val="0"/>
          <dgm:chPref val="0"/>
        </dgm:presLayoutVars>
      </dgm:prSet>
      <dgm:spPr/>
    </dgm:pt>
    <dgm:pt modelId="{1D63C070-FDFD-42DF-A012-FE6AF540F932}" type="pres">
      <dgm:prSet presAssocID="{52DC8CF7-7038-4780-B9C1-84712AE91621}" presName="ChildAccent" presStyleLbl="solidFgAcc1" presStyleIdx="0" presStyleCnt="4"/>
      <dgm:spPr>
        <a:ln>
          <a:solidFill>
            <a:schemeClr val="tx2">
              <a:lumMod val="75000"/>
            </a:schemeClr>
          </a:solidFill>
        </a:ln>
      </dgm:spPr>
    </dgm:pt>
    <dgm:pt modelId="{18CF7BB3-4362-4063-89EA-FB71B529C780}" type="pres">
      <dgm:prSet presAssocID="{52DC8CF7-7038-4780-B9C1-84712AE91621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A55613B-2859-4E7E-B44F-F255599E76CB}" type="pres">
      <dgm:prSet presAssocID="{95C30120-043A-44BF-83A3-A20F160A063A}" presName="childComposite" presStyleCnt="0">
        <dgm:presLayoutVars>
          <dgm:chMax val="0"/>
          <dgm:chPref val="0"/>
        </dgm:presLayoutVars>
      </dgm:prSet>
      <dgm:spPr/>
    </dgm:pt>
    <dgm:pt modelId="{0A3650BF-8658-4407-BBF4-F2A78A1BB048}" type="pres">
      <dgm:prSet presAssocID="{95C30120-043A-44BF-83A3-A20F160A063A}" presName="ChildAccent" presStyleLbl="solidFgAcc1" presStyleIdx="1" presStyleCnt="4"/>
      <dgm:spPr>
        <a:ln>
          <a:solidFill>
            <a:schemeClr val="tx2">
              <a:lumMod val="75000"/>
            </a:schemeClr>
          </a:solidFill>
        </a:ln>
      </dgm:spPr>
    </dgm:pt>
    <dgm:pt modelId="{D01F6BD7-A326-41B3-9DFD-A8E09BB728D1}" type="pres">
      <dgm:prSet presAssocID="{95C30120-043A-44BF-83A3-A20F160A063A}" presName="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E63F1A80-8DCB-4C50-9A36-5FD22036DBE5}" type="pres">
      <dgm:prSet presAssocID="{E119ABA4-1FD4-4C02-AE25-A165979FC4F7}" presName="root" presStyleCnt="0">
        <dgm:presLayoutVars>
          <dgm:chMax/>
          <dgm:chPref/>
        </dgm:presLayoutVars>
      </dgm:prSet>
      <dgm:spPr/>
    </dgm:pt>
    <dgm:pt modelId="{952C98DE-8649-4F6C-8829-B7065D3897A2}" type="pres">
      <dgm:prSet presAssocID="{E119ABA4-1FD4-4C02-AE25-A165979FC4F7}" presName="rootComposite" presStyleCnt="0">
        <dgm:presLayoutVars/>
      </dgm:prSet>
      <dgm:spPr/>
    </dgm:pt>
    <dgm:pt modelId="{C2B4A718-4E9E-461B-8D55-C9E74F446899}" type="pres">
      <dgm:prSet presAssocID="{E119ABA4-1FD4-4C02-AE25-A165979FC4F7}" presName="ParentAccent" presStyleLbl="alignNode1" presStyleIdx="1" presStyleCnt="2"/>
      <dgm:spPr/>
    </dgm:pt>
    <dgm:pt modelId="{8BE0C271-D12F-48A0-8DE5-DE87B86B8277}" type="pres">
      <dgm:prSet presAssocID="{E119ABA4-1FD4-4C02-AE25-A165979FC4F7}" presName="ParentSmallAccent" presStyleLbl="fgAcc1" presStyleIdx="1" presStyleCnt="2"/>
      <dgm:spPr/>
    </dgm:pt>
    <dgm:pt modelId="{3F506865-7BB2-48DF-A0A6-DF910413131B}" type="pres">
      <dgm:prSet presAssocID="{E119ABA4-1FD4-4C02-AE25-A165979FC4F7}" presName="Parent" presStyleLbl="revTx" presStyleIdx="3" presStyleCnt="6">
        <dgm:presLayoutVars>
          <dgm:chMax/>
          <dgm:chPref val="4"/>
          <dgm:bulletEnabled val="1"/>
        </dgm:presLayoutVars>
      </dgm:prSet>
      <dgm:spPr/>
    </dgm:pt>
    <dgm:pt modelId="{1A50053D-310A-4DE7-B3A1-701AB1BE3922}" type="pres">
      <dgm:prSet presAssocID="{E119ABA4-1FD4-4C02-AE25-A165979FC4F7}" presName="childShape" presStyleCnt="0">
        <dgm:presLayoutVars>
          <dgm:chMax val="0"/>
          <dgm:chPref val="0"/>
        </dgm:presLayoutVars>
      </dgm:prSet>
      <dgm:spPr/>
    </dgm:pt>
    <dgm:pt modelId="{61FC989B-B4F9-4C13-B9FF-9E6511702544}" type="pres">
      <dgm:prSet presAssocID="{0B94BABC-AEA4-4737-9ADF-17901F5A4281}" presName="childComposite" presStyleCnt="0">
        <dgm:presLayoutVars>
          <dgm:chMax val="0"/>
          <dgm:chPref val="0"/>
        </dgm:presLayoutVars>
      </dgm:prSet>
      <dgm:spPr/>
    </dgm:pt>
    <dgm:pt modelId="{BCDE0DB0-7E82-4B97-AE6B-D9B5D4424AF5}" type="pres">
      <dgm:prSet presAssocID="{0B94BABC-AEA4-4737-9ADF-17901F5A4281}" presName="ChildAccent" presStyleLbl="solidFgAcc1" presStyleIdx="2" presStyleCnt="4"/>
      <dgm:spPr>
        <a:ln>
          <a:solidFill>
            <a:schemeClr val="accent6">
              <a:lumMod val="75000"/>
            </a:schemeClr>
          </a:solidFill>
        </a:ln>
      </dgm:spPr>
    </dgm:pt>
    <dgm:pt modelId="{47E9DD8A-C1DA-4F9D-9258-CE036C32FAD9}" type="pres">
      <dgm:prSet presAssocID="{0B94BABC-AEA4-4737-9ADF-17901F5A4281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0595B35C-10BF-492D-8EE4-9F2489FC1E31}" type="pres">
      <dgm:prSet presAssocID="{B3DFDCDD-B3E1-4061-9AAD-EE3715C86EE5}" presName="childComposite" presStyleCnt="0">
        <dgm:presLayoutVars>
          <dgm:chMax val="0"/>
          <dgm:chPref val="0"/>
        </dgm:presLayoutVars>
      </dgm:prSet>
      <dgm:spPr/>
    </dgm:pt>
    <dgm:pt modelId="{A49925F6-99DA-4A28-B0B8-54E1B2F7B9E2}" type="pres">
      <dgm:prSet presAssocID="{B3DFDCDD-B3E1-4061-9AAD-EE3715C86EE5}" presName="ChildAccent" presStyleLbl="solidFgAcc1" presStyleIdx="3" presStyleCnt="4"/>
      <dgm:spPr>
        <a:ln>
          <a:solidFill>
            <a:schemeClr val="accent6">
              <a:lumMod val="75000"/>
            </a:schemeClr>
          </a:solidFill>
        </a:ln>
      </dgm:spPr>
    </dgm:pt>
    <dgm:pt modelId="{3CF837F9-51E3-47D7-8705-8299BDB3F5C1}" type="pres">
      <dgm:prSet presAssocID="{B3DFDCDD-B3E1-4061-9AAD-EE3715C86EE5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EE0E80B-E576-4C4E-BE45-8CFED298C5EB}" srcId="{1740DF22-9667-4D35-A49D-41B38A7DFCE0}" destId="{E119ABA4-1FD4-4C02-AE25-A165979FC4F7}" srcOrd="1" destOrd="0" parTransId="{AC743929-9D5B-4846-BF69-0DB8F5F1B2F6}" sibTransId="{AAB3CC13-37A2-4FED-A4BE-8EA56CBAC457}"/>
    <dgm:cxn modelId="{136A1111-F49B-45BB-9B78-5BA431FC9372}" srcId="{EA7835A8-81FC-4856-A628-FD0A8C733193}" destId="{95C30120-043A-44BF-83A3-A20F160A063A}" srcOrd="1" destOrd="0" parTransId="{394CDD22-4108-4FF9-9BAE-6795F902C006}" sibTransId="{94FDF8F6-A98A-4BC0-8003-0093615A88F3}"/>
    <dgm:cxn modelId="{E8FC7811-EFFC-41E9-B7D2-DB9BE2B54BC7}" type="presOf" srcId="{1740DF22-9667-4D35-A49D-41B38A7DFCE0}" destId="{7F235CCD-7CD5-49FB-9F0A-39EFB2370432}" srcOrd="0" destOrd="0" presId="urn:microsoft.com/office/officeart/2008/layout/SquareAccentList"/>
    <dgm:cxn modelId="{BDD0A817-9E09-4535-9D0A-CD16E7C4FB17}" srcId="{1740DF22-9667-4D35-A49D-41B38A7DFCE0}" destId="{EA7835A8-81FC-4856-A628-FD0A8C733193}" srcOrd="0" destOrd="0" parTransId="{2B0068AD-3F42-4E50-B637-69FCF117C139}" sibTransId="{3F53AEF9-6BF8-4BCC-84EC-D287CDD41E65}"/>
    <dgm:cxn modelId="{DAECA622-8D6A-4DE3-B0E1-ED7F4C085D0C}" type="presOf" srcId="{E119ABA4-1FD4-4C02-AE25-A165979FC4F7}" destId="{3F506865-7BB2-48DF-A0A6-DF910413131B}" srcOrd="0" destOrd="0" presId="urn:microsoft.com/office/officeart/2008/layout/SquareAccentList"/>
    <dgm:cxn modelId="{621D643D-B7A3-450A-AADC-457EF30707C9}" type="presOf" srcId="{95C30120-043A-44BF-83A3-A20F160A063A}" destId="{D01F6BD7-A326-41B3-9DFD-A8E09BB728D1}" srcOrd="0" destOrd="0" presId="urn:microsoft.com/office/officeart/2008/layout/SquareAccentList"/>
    <dgm:cxn modelId="{A3097B5C-0685-4C9E-B2F3-891ADD78D0EC}" srcId="{E119ABA4-1FD4-4C02-AE25-A165979FC4F7}" destId="{B3DFDCDD-B3E1-4061-9AAD-EE3715C86EE5}" srcOrd="1" destOrd="0" parTransId="{98B14792-7256-4B4A-A386-566AADC02D37}" sibTransId="{F0070898-9CA4-49BC-AAE8-32C6FC182A53}"/>
    <dgm:cxn modelId="{F5EB1A43-27E4-4AA5-9094-43857A20A024}" srcId="{E119ABA4-1FD4-4C02-AE25-A165979FC4F7}" destId="{0B94BABC-AEA4-4737-9ADF-17901F5A4281}" srcOrd="0" destOrd="0" parTransId="{600DFD99-877F-445B-8B64-0E6911460683}" sibTransId="{DDF1E7A1-CE7C-4ADB-8F67-C087AD28459B}"/>
    <dgm:cxn modelId="{CA8C1A65-6839-46E9-B719-E13543CCDC3B}" type="presOf" srcId="{0B94BABC-AEA4-4737-9ADF-17901F5A4281}" destId="{47E9DD8A-C1DA-4F9D-9258-CE036C32FAD9}" srcOrd="0" destOrd="0" presId="urn:microsoft.com/office/officeart/2008/layout/SquareAccentList"/>
    <dgm:cxn modelId="{8FD5CA84-72E6-4588-BE20-1C72618AF66F}" type="presOf" srcId="{EA7835A8-81FC-4856-A628-FD0A8C733193}" destId="{73813D1B-6C64-4CA2-AD73-A208F119D832}" srcOrd="0" destOrd="0" presId="urn:microsoft.com/office/officeart/2008/layout/SquareAccentList"/>
    <dgm:cxn modelId="{D50016C1-7FC5-4B0B-AEB0-31C57E57FE73}" type="presOf" srcId="{52DC8CF7-7038-4780-B9C1-84712AE91621}" destId="{18CF7BB3-4362-4063-89EA-FB71B529C780}" srcOrd="0" destOrd="0" presId="urn:microsoft.com/office/officeart/2008/layout/SquareAccentList"/>
    <dgm:cxn modelId="{163E02E9-164C-4761-8C87-717E370E38B2}" type="presOf" srcId="{B3DFDCDD-B3E1-4061-9AAD-EE3715C86EE5}" destId="{3CF837F9-51E3-47D7-8705-8299BDB3F5C1}" srcOrd="0" destOrd="0" presId="urn:microsoft.com/office/officeart/2008/layout/SquareAccentList"/>
    <dgm:cxn modelId="{A874D5F4-8F7C-439F-9BC5-F0374F72C58A}" srcId="{EA7835A8-81FC-4856-A628-FD0A8C733193}" destId="{52DC8CF7-7038-4780-B9C1-84712AE91621}" srcOrd="0" destOrd="0" parTransId="{64C0C994-A175-4F6B-A7D7-D535E6CE39D5}" sibTransId="{94B02AF6-1F65-406F-A0AE-3B377D1304BB}"/>
    <dgm:cxn modelId="{7BDA7FF0-712F-47BD-A47B-5284E6A35466}" type="presParOf" srcId="{7F235CCD-7CD5-49FB-9F0A-39EFB2370432}" destId="{38982266-BEBB-4146-AF30-8D393A54117E}" srcOrd="0" destOrd="0" presId="urn:microsoft.com/office/officeart/2008/layout/SquareAccentList"/>
    <dgm:cxn modelId="{DC092196-8637-4AF6-BAEF-4A6FEA4840ED}" type="presParOf" srcId="{38982266-BEBB-4146-AF30-8D393A54117E}" destId="{BB76F3F7-4EF5-4284-A829-AE76800857F5}" srcOrd="0" destOrd="0" presId="urn:microsoft.com/office/officeart/2008/layout/SquareAccentList"/>
    <dgm:cxn modelId="{94EB4E92-46AA-4E46-B028-6A19BD869F4F}" type="presParOf" srcId="{BB76F3F7-4EF5-4284-A829-AE76800857F5}" destId="{D9257966-1F9D-4A84-8D4C-1D6E8E21390D}" srcOrd="0" destOrd="0" presId="urn:microsoft.com/office/officeart/2008/layout/SquareAccentList"/>
    <dgm:cxn modelId="{B462E533-2F96-4BE7-B3AE-F81CC2D98B53}" type="presParOf" srcId="{BB76F3F7-4EF5-4284-A829-AE76800857F5}" destId="{2404CA4F-029A-4C3F-B725-28915A2598CD}" srcOrd="1" destOrd="0" presId="urn:microsoft.com/office/officeart/2008/layout/SquareAccentList"/>
    <dgm:cxn modelId="{AB5E2D7E-C2BB-46F2-9C56-5F7CD13243DF}" type="presParOf" srcId="{BB76F3F7-4EF5-4284-A829-AE76800857F5}" destId="{73813D1B-6C64-4CA2-AD73-A208F119D832}" srcOrd="2" destOrd="0" presId="urn:microsoft.com/office/officeart/2008/layout/SquareAccentList"/>
    <dgm:cxn modelId="{F7F418EF-3FA4-4DCF-8F10-31AB452DAD93}" type="presParOf" srcId="{38982266-BEBB-4146-AF30-8D393A54117E}" destId="{5691936B-7600-4727-B997-D49517E7419D}" srcOrd="1" destOrd="0" presId="urn:microsoft.com/office/officeart/2008/layout/SquareAccentList"/>
    <dgm:cxn modelId="{21814CDA-E297-45AB-A61C-F7D2480D58C7}" type="presParOf" srcId="{5691936B-7600-4727-B997-D49517E7419D}" destId="{BCAC365B-D045-4509-9BA7-5948618F3E48}" srcOrd="0" destOrd="0" presId="urn:microsoft.com/office/officeart/2008/layout/SquareAccentList"/>
    <dgm:cxn modelId="{59AA850E-E06E-4D98-B6A8-AF28C0CADBF9}" type="presParOf" srcId="{BCAC365B-D045-4509-9BA7-5948618F3E48}" destId="{1D63C070-FDFD-42DF-A012-FE6AF540F932}" srcOrd="0" destOrd="0" presId="urn:microsoft.com/office/officeart/2008/layout/SquareAccentList"/>
    <dgm:cxn modelId="{DF8E6076-7B10-45AC-9410-AF815E71479E}" type="presParOf" srcId="{BCAC365B-D045-4509-9BA7-5948618F3E48}" destId="{18CF7BB3-4362-4063-89EA-FB71B529C780}" srcOrd="1" destOrd="0" presId="urn:microsoft.com/office/officeart/2008/layout/SquareAccentList"/>
    <dgm:cxn modelId="{018C60A4-A9B7-483F-B15A-7DE8C4009F62}" type="presParOf" srcId="{5691936B-7600-4727-B997-D49517E7419D}" destId="{7A55613B-2859-4E7E-B44F-F255599E76CB}" srcOrd="1" destOrd="0" presId="urn:microsoft.com/office/officeart/2008/layout/SquareAccentList"/>
    <dgm:cxn modelId="{8F1495C1-C716-442E-A96A-18939ADA41FF}" type="presParOf" srcId="{7A55613B-2859-4E7E-B44F-F255599E76CB}" destId="{0A3650BF-8658-4407-BBF4-F2A78A1BB048}" srcOrd="0" destOrd="0" presId="urn:microsoft.com/office/officeart/2008/layout/SquareAccentList"/>
    <dgm:cxn modelId="{7133951C-F2A8-4E08-B95A-0CD2DD841C5E}" type="presParOf" srcId="{7A55613B-2859-4E7E-B44F-F255599E76CB}" destId="{D01F6BD7-A326-41B3-9DFD-A8E09BB728D1}" srcOrd="1" destOrd="0" presId="urn:microsoft.com/office/officeart/2008/layout/SquareAccentList"/>
    <dgm:cxn modelId="{3B1B2788-E92B-4512-9E5E-1B411E9107A7}" type="presParOf" srcId="{7F235CCD-7CD5-49FB-9F0A-39EFB2370432}" destId="{E63F1A80-8DCB-4C50-9A36-5FD22036DBE5}" srcOrd="1" destOrd="0" presId="urn:microsoft.com/office/officeart/2008/layout/SquareAccentList"/>
    <dgm:cxn modelId="{3A693086-90CF-4D76-AE96-8C69F5B067BA}" type="presParOf" srcId="{E63F1A80-8DCB-4C50-9A36-5FD22036DBE5}" destId="{952C98DE-8649-4F6C-8829-B7065D3897A2}" srcOrd="0" destOrd="0" presId="urn:microsoft.com/office/officeart/2008/layout/SquareAccentList"/>
    <dgm:cxn modelId="{0887A716-7132-4E01-9BD9-406DE51D292A}" type="presParOf" srcId="{952C98DE-8649-4F6C-8829-B7065D3897A2}" destId="{C2B4A718-4E9E-461B-8D55-C9E74F446899}" srcOrd="0" destOrd="0" presId="urn:microsoft.com/office/officeart/2008/layout/SquareAccentList"/>
    <dgm:cxn modelId="{B9C57BDE-4CA7-4B5C-A0E4-9EBB996C5E0D}" type="presParOf" srcId="{952C98DE-8649-4F6C-8829-B7065D3897A2}" destId="{8BE0C271-D12F-48A0-8DE5-DE87B86B8277}" srcOrd="1" destOrd="0" presId="urn:microsoft.com/office/officeart/2008/layout/SquareAccentList"/>
    <dgm:cxn modelId="{5850ADD7-BA95-4F19-89F0-2203CCC888BE}" type="presParOf" srcId="{952C98DE-8649-4F6C-8829-B7065D3897A2}" destId="{3F506865-7BB2-48DF-A0A6-DF910413131B}" srcOrd="2" destOrd="0" presId="urn:microsoft.com/office/officeart/2008/layout/SquareAccentList"/>
    <dgm:cxn modelId="{2B23684E-F1FA-42C3-8EBA-F525296D373F}" type="presParOf" srcId="{E63F1A80-8DCB-4C50-9A36-5FD22036DBE5}" destId="{1A50053D-310A-4DE7-B3A1-701AB1BE3922}" srcOrd="1" destOrd="0" presId="urn:microsoft.com/office/officeart/2008/layout/SquareAccentList"/>
    <dgm:cxn modelId="{84387C23-C42F-47F3-B80C-8E4855C5E474}" type="presParOf" srcId="{1A50053D-310A-4DE7-B3A1-701AB1BE3922}" destId="{61FC989B-B4F9-4C13-B9FF-9E6511702544}" srcOrd="0" destOrd="0" presId="urn:microsoft.com/office/officeart/2008/layout/SquareAccentList"/>
    <dgm:cxn modelId="{375C4E9F-3009-4438-9227-0E6645E84D64}" type="presParOf" srcId="{61FC989B-B4F9-4C13-B9FF-9E6511702544}" destId="{BCDE0DB0-7E82-4B97-AE6B-D9B5D4424AF5}" srcOrd="0" destOrd="0" presId="urn:microsoft.com/office/officeart/2008/layout/SquareAccentList"/>
    <dgm:cxn modelId="{0268283A-52AD-4AF1-BFD8-8B494D040D36}" type="presParOf" srcId="{61FC989B-B4F9-4C13-B9FF-9E6511702544}" destId="{47E9DD8A-C1DA-4F9D-9258-CE036C32FAD9}" srcOrd="1" destOrd="0" presId="urn:microsoft.com/office/officeart/2008/layout/SquareAccentList"/>
    <dgm:cxn modelId="{628722C8-E6DD-4ACB-9542-AA6A51FA431D}" type="presParOf" srcId="{1A50053D-310A-4DE7-B3A1-701AB1BE3922}" destId="{0595B35C-10BF-492D-8EE4-9F2489FC1E31}" srcOrd="1" destOrd="0" presId="urn:microsoft.com/office/officeart/2008/layout/SquareAccentList"/>
    <dgm:cxn modelId="{41B09E57-BB76-4579-AF86-33C370586D00}" type="presParOf" srcId="{0595B35C-10BF-492D-8EE4-9F2489FC1E31}" destId="{A49925F6-99DA-4A28-B0B8-54E1B2F7B9E2}" srcOrd="0" destOrd="0" presId="urn:microsoft.com/office/officeart/2008/layout/SquareAccentList"/>
    <dgm:cxn modelId="{48F8A5EA-32AC-43BB-A7CB-12B707C8C3AF}" type="presParOf" srcId="{0595B35C-10BF-492D-8EE4-9F2489FC1E31}" destId="{3CF837F9-51E3-47D7-8705-8299BDB3F5C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3BB0ED-5744-43A6-8538-0CAC0B523B1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919728-1F88-4818-8BCE-8B2B4508A865}">
      <dgm:prSet phldrT="[Text]"/>
      <dgm:spPr>
        <a:solidFill>
          <a:srgbClr val="898989"/>
        </a:solidFill>
      </dgm:spPr>
      <dgm:t>
        <a:bodyPr/>
        <a:lstStyle/>
        <a:p>
          <a:r>
            <a:rPr lang="en-US" dirty="0"/>
            <a:t>Chose or Can Request to Change</a:t>
          </a:r>
        </a:p>
      </dgm:t>
    </dgm:pt>
    <dgm:pt modelId="{C729D60C-E600-4356-A37A-99D19C540A8E}" type="parTrans" cxnId="{C23215DE-28EE-46E4-BD77-C30451C43225}">
      <dgm:prSet/>
      <dgm:spPr/>
      <dgm:t>
        <a:bodyPr/>
        <a:lstStyle/>
        <a:p>
          <a:endParaRPr lang="en-US"/>
        </a:p>
      </dgm:t>
    </dgm:pt>
    <dgm:pt modelId="{4697A91B-119A-43B1-B724-899E2BB1E79F}" type="sibTrans" cxnId="{C23215DE-28EE-46E4-BD77-C30451C43225}">
      <dgm:prSet/>
      <dgm:spPr/>
      <dgm:t>
        <a:bodyPr/>
        <a:lstStyle/>
        <a:p>
          <a:endParaRPr lang="en-US"/>
        </a:p>
      </dgm:t>
    </dgm:pt>
    <dgm:pt modelId="{D93A35A1-4056-4C39-8568-433E7F39A61D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6500" dirty="0"/>
            <a:t>70%</a:t>
          </a:r>
          <a:br>
            <a:rPr lang="en-US" sz="6500" dirty="0"/>
          </a:br>
          <a:r>
            <a:rPr lang="en-US" sz="4800" dirty="0"/>
            <a:t>Staff</a:t>
          </a:r>
        </a:p>
      </dgm:t>
    </dgm:pt>
    <dgm:pt modelId="{FB7F87B3-E12A-4AD9-BC6C-9EF737A0150C}" type="parTrans" cxnId="{BC4EC235-FC06-467B-A477-5879DF950037}">
      <dgm:prSet/>
      <dgm:spPr/>
      <dgm:t>
        <a:bodyPr/>
        <a:lstStyle/>
        <a:p>
          <a:endParaRPr lang="en-US"/>
        </a:p>
      </dgm:t>
    </dgm:pt>
    <dgm:pt modelId="{870A0D14-2890-4E1D-B709-9E58E94D8680}" type="sibTrans" cxnId="{BC4EC235-FC06-467B-A477-5879DF950037}">
      <dgm:prSet/>
      <dgm:spPr/>
      <dgm:t>
        <a:bodyPr/>
        <a:lstStyle/>
        <a:p>
          <a:endParaRPr lang="en-US"/>
        </a:p>
      </dgm:t>
    </dgm:pt>
    <dgm:pt modelId="{3710AA3E-F5B8-43EB-A5C9-7E92DC1EE4D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6500" dirty="0"/>
            <a:t>71%</a:t>
          </a:r>
          <a:br>
            <a:rPr lang="en-US" sz="5800" dirty="0"/>
          </a:br>
          <a:r>
            <a:rPr lang="en-US" sz="4800" dirty="0"/>
            <a:t>Case Manager</a:t>
          </a:r>
          <a:endParaRPr lang="en-US" sz="5800" dirty="0"/>
        </a:p>
      </dgm:t>
    </dgm:pt>
    <dgm:pt modelId="{E278D900-7716-4A0C-A6A3-F00267677295}" type="parTrans" cxnId="{7E75027B-74F9-408C-8E05-FCA4E2DF042C}">
      <dgm:prSet/>
      <dgm:spPr/>
      <dgm:t>
        <a:bodyPr/>
        <a:lstStyle/>
        <a:p>
          <a:endParaRPr lang="en-US"/>
        </a:p>
      </dgm:t>
    </dgm:pt>
    <dgm:pt modelId="{5E7F92F2-8E74-48A6-A4E8-010FDF0BE4B4}" type="sibTrans" cxnId="{7E75027B-74F9-408C-8E05-FCA4E2DF042C}">
      <dgm:prSet/>
      <dgm:spPr/>
      <dgm:t>
        <a:bodyPr/>
        <a:lstStyle/>
        <a:p>
          <a:endParaRPr lang="en-US"/>
        </a:p>
      </dgm:t>
    </dgm:pt>
    <dgm:pt modelId="{7CB86E32-1D0C-4C6D-9B25-98287D6EC2F4}" type="pres">
      <dgm:prSet presAssocID="{2C3BB0ED-5744-43A6-8538-0CAC0B523B1A}" presName="composite" presStyleCnt="0">
        <dgm:presLayoutVars>
          <dgm:chMax val="1"/>
          <dgm:dir/>
          <dgm:resizeHandles val="exact"/>
        </dgm:presLayoutVars>
      </dgm:prSet>
      <dgm:spPr/>
    </dgm:pt>
    <dgm:pt modelId="{75C54562-43F1-4AB5-A636-0D417ED27604}" type="pres">
      <dgm:prSet presAssocID="{24919728-1F88-4818-8BCE-8B2B4508A865}" presName="roof" presStyleLbl="dkBgShp" presStyleIdx="0" presStyleCnt="2"/>
      <dgm:spPr/>
    </dgm:pt>
    <dgm:pt modelId="{65B4777B-EA6F-460E-8F9C-AFEE309B5E07}" type="pres">
      <dgm:prSet presAssocID="{24919728-1F88-4818-8BCE-8B2B4508A865}" presName="pillars" presStyleCnt="0"/>
      <dgm:spPr/>
    </dgm:pt>
    <dgm:pt modelId="{B87FEDFF-D016-47DE-95AE-65B925DEC7A3}" type="pres">
      <dgm:prSet presAssocID="{24919728-1F88-4818-8BCE-8B2B4508A865}" presName="pillar1" presStyleLbl="node1" presStyleIdx="0" presStyleCnt="2">
        <dgm:presLayoutVars>
          <dgm:bulletEnabled val="1"/>
        </dgm:presLayoutVars>
      </dgm:prSet>
      <dgm:spPr/>
    </dgm:pt>
    <dgm:pt modelId="{CFD1509B-4755-4D13-BC2B-E7F61ED4EC6A}" type="pres">
      <dgm:prSet presAssocID="{3710AA3E-F5B8-43EB-A5C9-7E92DC1EE4DB}" presName="pillarX" presStyleLbl="node1" presStyleIdx="1" presStyleCnt="2">
        <dgm:presLayoutVars>
          <dgm:bulletEnabled val="1"/>
        </dgm:presLayoutVars>
      </dgm:prSet>
      <dgm:spPr/>
    </dgm:pt>
    <dgm:pt modelId="{63CEAFEB-6984-4EE6-A326-ED488003178A}" type="pres">
      <dgm:prSet presAssocID="{24919728-1F88-4818-8BCE-8B2B4508A865}" presName="base" presStyleLbl="dkBgShp" presStyleIdx="1" presStyleCnt="2"/>
      <dgm:spPr>
        <a:solidFill>
          <a:srgbClr val="999999"/>
        </a:solidFill>
      </dgm:spPr>
    </dgm:pt>
  </dgm:ptLst>
  <dgm:cxnLst>
    <dgm:cxn modelId="{36C31522-29FE-4161-9F1B-99DF617C545D}" type="presOf" srcId="{3710AA3E-F5B8-43EB-A5C9-7E92DC1EE4DB}" destId="{CFD1509B-4755-4D13-BC2B-E7F61ED4EC6A}" srcOrd="0" destOrd="0" presId="urn:microsoft.com/office/officeart/2005/8/layout/hList3"/>
    <dgm:cxn modelId="{BC4EC235-FC06-467B-A477-5879DF950037}" srcId="{24919728-1F88-4818-8BCE-8B2B4508A865}" destId="{D93A35A1-4056-4C39-8568-433E7F39A61D}" srcOrd="0" destOrd="0" parTransId="{FB7F87B3-E12A-4AD9-BC6C-9EF737A0150C}" sibTransId="{870A0D14-2890-4E1D-B709-9E58E94D8680}"/>
    <dgm:cxn modelId="{7E75027B-74F9-408C-8E05-FCA4E2DF042C}" srcId="{24919728-1F88-4818-8BCE-8B2B4508A865}" destId="{3710AA3E-F5B8-43EB-A5C9-7E92DC1EE4DB}" srcOrd="1" destOrd="0" parTransId="{E278D900-7716-4A0C-A6A3-F00267677295}" sibTransId="{5E7F92F2-8E74-48A6-A4E8-010FDF0BE4B4}"/>
    <dgm:cxn modelId="{D9B17082-E8C6-4A6F-ADF8-20D2538976AF}" type="presOf" srcId="{24919728-1F88-4818-8BCE-8B2B4508A865}" destId="{75C54562-43F1-4AB5-A636-0D417ED27604}" srcOrd="0" destOrd="0" presId="urn:microsoft.com/office/officeart/2005/8/layout/hList3"/>
    <dgm:cxn modelId="{440C5888-2B76-49BD-B5D9-1C2B4CC21A4D}" type="presOf" srcId="{2C3BB0ED-5744-43A6-8538-0CAC0B523B1A}" destId="{7CB86E32-1D0C-4C6D-9B25-98287D6EC2F4}" srcOrd="0" destOrd="0" presId="urn:microsoft.com/office/officeart/2005/8/layout/hList3"/>
    <dgm:cxn modelId="{194C438E-BE4F-4A23-902B-7CF8DF989E31}" type="presOf" srcId="{D93A35A1-4056-4C39-8568-433E7F39A61D}" destId="{B87FEDFF-D016-47DE-95AE-65B925DEC7A3}" srcOrd="0" destOrd="0" presId="urn:microsoft.com/office/officeart/2005/8/layout/hList3"/>
    <dgm:cxn modelId="{C23215DE-28EE-46E4-BD77-C30451C43225}" srcId="{2C3BB0ED-5744-43A6-8538-0CAC0B523B1A}" destId="{24919728-1F88-4818-8BCE-8B2B4508A865}" srcOrd="0" destOrd="0" parTransId="{C729D60C-E600-4356-A37A-99D19C540A8E}" sibTransId="{4697A91B-119A-43B1-B724-899E2BB1E79F}"/>
    <dgm:cxn modelId="{354CE94A-D016-4E7D-8863-8875F7D64430}" type="presParOf" srcId="{7CB86E32-1D0C-4C6D-9B25-98287D6EC2F4}" destId="{75C54562-43F1-4AB5-A636-0D417ED27604}" srcOrd="0" destOrd="0" presId="urn:microsoft.com/office/officeart/2005/8/layout/hList3"/>
    <dgm:cxn modelId="{DE183E82-F80E-48AE-B728-D05E2041BF4C}" type="presParOf" srcId="{7CB86E32-1D0C-4C6D-9B25-98287D6EC2F4}" destId="{65B4777B-EA6F-460E-8F9C-AFEE309B5E07}" srcOrd="1" destOrd="0" presId="urn:microsoft.com/office/officeart/2005/8/layout/hList3"/>
    <dgm:cxn modelId="{F05D6A09-35AF-4109-BEA3-BCC8667BD9D9}" type="presParOf" srcId="{65B4777B-EA6F-460E-8F9C-AFEE309B5E07}" destId="{B87FEDFF-D016-47DE-95AE-65B925DEC7A3}" srcOrd="0" destOrd="0" presId="urn:microsoft.com/office/officeart/2005/8/layout/hList3"/>
    <dgm:cxn modelId="{4E224A08-47AD-4DD0-8197-460D19753D55}" type="presParOf" srcId="{65B4777B-EA6F-460E-8F9C-AFEE309B5E07}" destId="{CFD1509B-4755-4D13-BC2B-E7F61ED4EC6A}" srcOrd="1" destOrd="0" presId="urn:microsoft.com/office/officeart/2005/8/layout/hList3"/>
    <dgm:cxn modelId="{7DB1FCE9-46A9-4A15-A87B-D24F8CAE82A9}" type="presParOf" srcId="{7CB86E32-1D0C-4C6D-9B25-98287D6EC2F4}" destId="{63CEAFEB-6984-4EE6-A326-ED488003178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614D2D-3DA6-4AF1-A235-A42900AB39E6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C482692-88BD-4CDC-9398-973746DD8C7C}">
      <dgm:prSet phldrT="[Text]" custT="1"/>
      <dgm:spPr/>
      <dgm:t>
        <a:bodyPr/>
        <a:lstStyle/>
        <a:p>
          <a:r>
            <a:rPr lang="en-US" sz="2000" dirty="0"/>
            <a:t>Chose Home*</a:t>
          </a:r>
        </a:p>
      </dgm:t>
    </dgm:pt>
    <dgm:pt modelId="{318762F7-556A-4136-B0C3-CDE7DBD66687}" type="parTrans" cxnId="{1C9877C9-8423-4F5E-A35D-49C04BD98E58}">
      <dgm:prSet/>
      <dgm:spPr/>
      <dgm:t>
        <a:bodyPr/>
        <a:lstStyle/>
        <a:p>
          <a:endParaRPr lang="en-US"/>
        </a:p>
      </dgm:t>
    </dgm:pt>
    <dgm:pt modelId="{E59BCB86-8C42-4893-BF77-2E0ABB314AE9}" type="sibTrans" cxnId="{1C9877C9-8423-4F5E-A35D-49C04BD98E58}">
      <dgm:prSet/>
      <dgm:spPr/>
      <dgm:t>
        <a:bodyPr/>
        <a:lstStyle/>
        <a:p>
          <a:endParaRPr lang="en-US"/>
        </a:p>
      </dgm:t>
    </dgm:pt>
    <dgm:pt modelId="{12587072-62D7-4BFD-86A9-301D9FA4722B}">
      <dgm:prSet phldrT="[Text]" custT="1"/>
      <dgm:spPr/>
      <dgm:t>
        <a:bodyPr/>
        <a:lstStyle/>
        <a:p>
          <a:r>
            <a:rPr lang="en-US" sz="2000" b="1" dirty="0"/>
            <a:t>64%</a:t>
          </a:r>
          <a:r>
            <a:rPr lang="en-US" sz="1600" dirty="0"/>
            <a:t> </a:t>
          </a:r>
          <a:r>
            <a:rPr lang="en-US" sz="1400" dirty="0"/>
            <a:t>no support needed</a:t>
          </a:r>
          <a:endParaRPr lang="en-US" sz="1600" dirty="0"/>
        </a:p>
      </dgm:t>
    </dgm:pt>
    <dgm:pt modelId="{2131A69C-7821-4CE1-9342-84CBFD16A88A}" type="parTrans" cxnId="{FE4DFBB4-EC55-4084-8E76-5B7CEDB4CA66}">
      <dgm:prSet/>
      <dgm:spPr/>
      <dgm:t>
        <a:bodyPr/>
        <a:lstStyle/>
        <a:p>
          <a:endParaRPr lang="en-US"/>
        </a:p>
      </dgm:t>
    </dgm:pt>
    <dgm:pt modelId="{B63194FD-DB62-4C54-9F63-D4859B969985}" type="sibTrans" cxnId="{FE4DFBB4-EC55-4084-8E76-5B7CEDB4CA66}">
      <dgm:prSet/>
      <dgm:spPr/>
      <dgm:t>
        <a:bodyPr/>
        <a:lstStyle/>
        <a:p>
          <a:endParaRPr lang="en-US"/>
        </a:p>
      </dgm:t>
    </dgm:pt>
    <dgm:pt modelId="{28336F1E-CE34-482E-B6C1-7FAF3B742880}">
      <dgm:prSet phldrT="[Text]" custT="1"/>
      <dgm:spPr/>
      <dgm:t>
        <a:bodyPr/>
        <a:lstStyle/>
        <a:p>
          <a:r>
            <a:rPr lang="en-US" sz="2000" b="1" dirty="0"/>
            <a:t>50%</a:t>
          </a:r>
          <a:r>
            <a:rPr lang="en-US" sz="1600" dirty="0"/>
            <a:t> </a:t>
          </a:r>
          <a:r>
            <a:rPr lang="en-US" sz="1400" dirty="0"/>
            <a:t>support needed</a:t>
          </a:r>
          <a:endParaRPr lang="en-US" sz="1600" dirty="0"/>
        </a:p>
      </dgm:t>
    </dgm:pt>
    <dgm:pt modelId="{49254B9C-779D-4F20-B1CF-4A71CC0F2736}" type="parTrans" cxnId="{111DF940-3997-49DC-9FEC-BF109F4AEAED}">
      <dgm:prSet/>
      <dgm:spPr/>
      <dgm:t>
        <a:bodyPr/>
        <a:lstStyle/>
        <a:p>
          <a:endParaRPr lang="en-US"/>
        </a:p>
      </dgm:t>
    </dgm:pt>
    <dgm:pt modelId="{2B0B92F6-BFBE-4CA5-890C-D92246ED8953}" type="sibTrans" cxnId="{111DF940-3997-49DC-9FEC-BF109F4AEAED}">
      <dgm:prSet/>
      <dgm:spPr/>
      <dgm:t>
        <a:bodyPr/>
        <a:lstStyle/>
        <a:p>
          <a:endParaRPr lang="en-US"/>
        </a:p>
      </dgm:t>
    </dgm:pt>
    <dgm:pt modelId="{B6C0BA3E-A75A-4C37-B654-EAACCF203F08}">
      <dgm:prSet phldrT="[Text]" custT="1"/>
      <dgm:spPr/>
      <dgm:t>
        <a:bodyPr/>
        <a:lstStyle/>
        <a:p>
          <a:r>
            <a:rPr lang="en-US" sz="2000" dirty="0"/>
            <a:t>Chose Roommates*</a:t>
          </a:r>
        </a:p>
      </dgm:t>
    </dgm:pt>
    <dgm:pt modelId="{BCD2FD75-5E6B-4A4C-B7AA-E8EDD41102C4}" type="parTrans" cxnId="{6623A3FB-B567-4D59-BF52-94094F7FCDA5}">
      <dgm:prSet/>
      <dgm:spPr/>
      <dgm:t>
        <a:bodyPr/>
        <a:lstStyle/>
        <a:p>
          <a:endParaRPr lang="en-US"/>
        </a:p>
      </dgm:t>
    </dgm:pt>
    <dgm:pt modelId="{078AC7C5-D383-461A-9478-E2255CD4768F}" type="sibTrans" cxnId="{6623A3FB-B567-4D59-BF52-94094F7FCDA5}">
      <dgm:prSet/>
      <dgm:spPr/>
      <dgm:t>
        <a:bodyPr/>
        <a:lstStyle/>
        <a:p>
          <a:endParaRPr lang="en-US"/>
        </a:p>
      </dgm:t>
    </dgm:pt>
    <dgm:pt modelId="{BD047FC1-0192-4589-987B-4B9CE0951669}">
      <dgm:prSet phldrT="[Text]" custT="1"/>
      <dgm:spPr/>
      <dgm:t>
        <a:bodyPr/>
        <a:lstStyle/>
        <a:p>
          <a:r>
            <a:rPr lang="en-US" sz="2000" b="1" dirty="0"/>
            <a:t>55%</a:t>
          </a:r>
          <a:r>
            <a:rPr lang="en-US" sz="1600" dirty="0"/>
            <a:t> </a:t>
          </a:r>
          <a:r>
            <a:rPr lang="en-US" sz="1400" dirty="0"/>
            <a:t>no support needed</a:t>
          </a:r>
          <a:endParaRPr lang="en-US" sz="1600" dirty="0"/>
        </a:p>
      </dgm:t>
    </dgm:pt>
    <dgm:pt modelId="{E04BBEE7-6884-482C-93EE-14DACC879FE0}" type="parTrans" cxnId="{FFB188CE-BDC0-4FA3-9137-004DD81CFAF0}">
      <dgm:prSet/>
      <dgm:spPr/>
      <dgm:t>
        <a:bodyPr/>
        <a:lstStyle/>
        <a:p>
          <a:endParaRPr lang="en-US"/>
        </a:p>
      </dgm:t>
    </dgm:pt>
    <dgm:pt modelId="{D8A97446-CA62-4EB5-8F22-D49D5B6E4BC3}" type="sibTrans" cxnId="{FFB188CE-BDC0-4FA3-9137-004DD81CFAF0}">
      <dgm:prSet/>
      <dgm:spPr/>
      <dgm:t>
        <a:bodyPr/>
        <a:lstStyle/>
        <a:p>
          <a:endParaRPr lang="en-US"/>
        </a:p>
      </dgm:t>
    </dgm:pt>
    <dgm:pt modelId="{A3D7C7D4-CAD6-4531-AE94-5D84847F23A2}">
      <dgm:prSet phldrT="[Text]" custT="1"/>
      <dgm:spPr/>
      <dgm:t>
        <a:bodyPr/>
        <a:lstStyle/>
        <a:p>
          <a:r>
            <a:rPr lang="en-US" sz="2000" dirty="0"/>
            <a:t>Decides Daily Schedule*</a:t>
          </a:r>
        </a:p>
      </dgm:t>
    </dgm:pt>
    <dgm:pt modelId="{3CE77194-EE24-4C85-BB4F-AF90204FA96D}" type="parTrans" cxnId="{039328CB-6CCA-40F4-8CE6-1A869B88ED6B}">
      <dgm:prSet/>
      <dgm:spPr/>
      <dgm:t>
        <a:bodyPr/>
        <a:lstStyle/>
        <a:p>
          <a:endParaRPr lang="en-US"/>
        </a:p>
      </dgm:t>
    </dgm:pt>
    <dgm:pt modelId="{E2C8A1F4-64A5-46B6-8D3B-6A605027CC6B}" type="sibTrans" cxnId="{039328CB-6CCA-40F4-8CE6-1A869B88ED6B}">
      <dgm:prSet/>
      <dgm:spPr/>
      <dgm:t>
        <a:bodyPr/>
        <a:lstStyle/>
        <a:p>
          <a:endParaRPr lang="en-US"/>
        </a:p>
      </dgm:t>
    </dgm:pt>
    <dgm:pt modelId="{586AF88B-28F3-41D1-8C01-00A1A9D9DDD4}">
      <dgm:prSet phldrT="[Text]" custT="1"/>
      <dgm:spPr/>
      <dgm:t>
        <a:bodyPr/>
        <a:lstStyle/>
        <a:p>
          <a:r>
            <a:rPr lang="en-US" sz="2000" b="1" dirty="0"/>
            <a:t>86%</a:t>
          </a:r>
          <a:r>
            <a:rPr lang="en-US" sz="1600" dirty="0"/>
            <a:t> </a:t>
          </a:r>
          <a:r>
            <a:rPr lang="en-US" sz="1400" dirty="0"/>
            <a:t>no support needed</a:t>
          </a:r>
          <a:endParaRPr lang="en-US" sz="1600" dirty="0"/>
        </a:p>
      </dgm:t>
    </dgm:pt>
    <dgm:pt modelId="{6D7E3443-7D07-4B80-957B-C7BD2911870B}" type="parTrans" cxnId="{94719074-FC06-4B2A-91C3-8294E55EA5E6}">
      <dgm:prSet/>
      <dgm:spPr/>
      <dgm:t>
        <a:bodyPr/>
        <a:lstStyle/>
        <a:p>
          <a:endParaRPr lang="en-US"/>
        </a:p>
      </dgm:t>
    </dgm:pt>
    <dgm:pt modelId="{BAB71C0B-5F80-442F-A5FA-73EC39D48648}" type="sibTrans" cxnId="{94719074-FC06-4B2A-91C3-8294E55EA5E6}">
      <dgm:prSet/>
      <dgm:spPr/>
      <dgm:t>
        <a:bodyPr/>
        <a:lstStyle/>
        <a:p>
          <a:endParaRPr lang="en-US"/>
        </a:p>
      </dgm:t>
    </dgm:pt>
    <dgm:pt modelId="{17A1B287-563C-4D1D-BF8B-EBC10FDC8294}">
      <dgm:prSet custT="1"/>
      <dgm:spPr/>
      <dgm:t>
        <a:bodyPr/>
        <a:lstStyle/>
        <a:p>
          <a:r>
            <a:rPr lang="en-US" sz="2000" dirty="0"/>
            <a:t>Chooses What to Buy*</a:t>
          </a:r>
        </a:p>
      </dgm:t>
    </dgm:pt>
    <dgm:pt modelId="{F8B08169-6B56-490F-BD1A-F2C1F9D03375}" type="parTrans" cxnId="{7F284EA4-0937-4E43-99E1-4679A2590E8D}">
      <dgm:prSet/>
      <dgm:spPr/>
      <dgm:t>
        <a:bodyPr/>
        <a:lstStyle/>
        <a:p>
          <a:endParaRPr lang="en-US"/>
        </a:p>
      </dgm:t>
    </dgm:pt>
    <dgm:pt modelId="{A9264338-8D99-466A-866D-30BB536DDEF5}" type="sibTrans" cxnId="{7F284EA4-0937-4E43-99E1-4679A2590E8D}">
      <dgm:prSet/>
      <dgm:spPr/>
      <dgm:t>
        <a:bodyPr/>
        <a:lstStyle/>
        <a:p>
          <a:endParaRPr lang="en-US"/>
        </a:p>
      </dgm:t>
    </dgm:pt>
    <dgm:pt modelId="{048D10FE-F94D-404F-8FB8-F174F105A328}">
      <dgm:prSet custT="1"/>
      <dgm:spPr/>
      <dgm:t>
        <a:bodyPr/>
        <a:lstStyle/>
        <a:p>
          <a:r>
            <a:rPr lang="en-US" sz="2000" b="1" dirty="0"/>
            <a:t>89% </a:t>
          </a:r>
          <a:r>
            <a:rPr lang="en-US" sz="1400" dirty="0"/>
            <a:t>no support needed</a:t>
          </a:r>
          <a:endParaRPr lang="en-US" sz="1600" dirty="0"/>
        </a:p>
      </dgm:t>
    </dgm:pt>
    <dgm:pt modelId="{6F8B0D3B-067D-45E2-A3E9-10698B79E2A9}" type="parTrans" cxnId="{7EE4FFD2-1074-4466-8033-89F769536522}">
      <dgm:prSet/>
      <dgm:spPr/>
      <dgm:t>
        <a:bodyPr/>
        <a:lstStyle/>
        <a:p>
          <a:endParaRPr lang="en-US"/>
        </a:p>
      </dgm:t>
    </dgm:pt>
    <dgm:pt modelId="{96134B2A-D261-444B-9F92-B2D976D3BA82}" type="sibTrans" cxnId="{7EE4FFD2-1074-4466-8033-89F769536522}">
      <dgm:prSet/>
      <dgm:spPr/>
      <dgm:t>
        <a:bodyPr/>
        <a:lstStyle/>
        <a:p>
          <a:endParaRPr lang="en-US"/>
        </a:p>
      </dgm:t>
    </dgm:pt>
    <dgm:pt modelId="{E739CB67-EE5B-427E-9726-ABC03FA8A2D9}">
      <dgm:prSet custT="1"/>
      <dgm:spPr/>
      <dgm:t>
        <a:bodyPr/>
        <a:lstStyle/>
        <a:p>
          <a:r>
            <a:rPr lang="en-US" sz="2000" dirty="0"/>
            <a:t>Decides How to Spend Free Time</a:t>
          </a:r>
        </a:p>
      </dgm:t>
    </dgm:pt>
    <dgm:pt modelId="{8FE47957-F286-4F62-A7BA-A112814AFBD2}" type="parTrans" cxnId="{602BCEAC-DCFE-46E6-BF11-94E1DFB19ABA}">
      <dgm:prSet/>
      <dgm:spPr/>
      <dgm:t>
        <a:bodyPr/>
        <a:lstStyle/>
        <a:p>
          <a:endParaRPr lang="en-US"/>
        </a:p>
      </dgm:t>
    </dgm:pt>
    <dgm:pt modelId="{484C4209-6658-429E-8A0E-CACE788424F6}" type="sibTrans" cxnId="{602BCEAC-DCFE-46E6-BF11-94E1DFB19ABA}">
      <dgm:prSet/>
      <dgm:spPr/>
      <dgm:t>
        <a:bodyPr/>
        <a:lstStyle/>
        <a:p>
          <a:endParaRPr lang="en-US"/>
        </a:p>
      </dgm:t>
    </dgm:pt>
    <dgm:pt modelId="{1ED927C1-F218-4E08-B797-A07289FEB6CC}">
      <dgm:prSet custT="1"/>
      <dgm:spPr/>
      <dgm:t>
        <a:bodyPr/>
        <a:lstStyle/>
        <a:p>
          <a:r>
            <a:rPr lang="en-US" sz="2000" b="1" dirty="0"/>
            <a:t>93%</a:t>
          </a:r>
          <a:r>
            <a:rPr lang="en-US" sz="1600" dirty="0"/>
            <a:t> </a:t>
          </a:r>
          <a:r>
            <a:rPr lang="en-US" sz="1400" dirty="0"/>
            <a:t>no support needed</a:t>
          </a:r>
          <a:endParaRPr lang="en-US" sz="1600" dirty="0"/>
        </a:p>
      </dgm:t>
    </dgm:pt>
    <dgm:pt modelId="{7A6F5EF1-AE78-4AC8-A4BA-1F83B4C78232}" type="parTrans" cxnId="{ADF83EDD-CCDB-4DDB-8053-E800568F5990}">
      <dgm:prSet/>
      <dgm:spPr/>
      <dgm:t>
        <a:bodyPr/>
        <a:lstStyle/>
        <a:p>
          <a:endParaRPr lang="en-US"/>
        </a:p>
      </dgm:t>
    </dgm:pt>
    <dgm:pt modelId="{F4810179-6EC2-43F5-813F-EAEF9EB7148D}" type="sibTrans" cxnId="{ADF83EDD-CCDB-4DDB-8053-E800568F5990}">
      <dgm:prSet/>
      <dgm:spPr/>
      <dgm:t>
        <a:bodyPr/>
        <a:lstStyle/>
        <a:p>
          <a:endParaRPr lang="en-US"/>
        </a:p>
      </dgm:t>
    </dgm:pt>
    <dgm:pt modelId="{FD4C287A-B87B-4BDA-8AE7-CCA27A4EFA74}">
      <dgm:prSet custT="1"/>
      <dgm:spPr/>
      <dgm:t>
        <a:bodyPr/>
        <a:lstStyle/>
        <a:p>
          <a:r>
            <a:rPr lang="en-US" sz="2000" b="1" dirty="0"/>
            <a:t>40%</a:t>
          </a:r>
          <a:r>
            <a:rPr lang="en-US" sz="1600" dirty="0"/>
            <a:t> </a:t>
          </a:r>
          <a:r>
            <a:rPr lang="en-US" sz="1400" dirty="0"/>
            <a:t>support needed</a:t>
          </a:r>
          <a:endParaRPr lang="en-US" sz="1600" dirty="0"/>
        </a:p>
      </dgm:t>
    </dgm:pt>
    <dgm:pt modelId="{99FFDFCC-DDB8-4860-B34D-79A06A382990}" type="parTrans" cxnId="{08C97622-B3DE-49AA-A347-92C13DF0961A}">
      <dgm:prSet/>
      <dgm:spPr/>
      <dgm:t>
        <a:bodyPr/>
        <a:lstStyle/>
        <a:p>
          <a:endParaRPr lang="en-US"/>
        </a:p>
      </dgm:t>
    </dgm:pt>
    <dgm:pt modelId="{C5929B8C-CA01-4D96-B089-3ADF003ECA95}" type="sibTrans" cxnId="{08C97622-B3DE-49AA-A347-92C13DF0961A}">
      <dgm:prSet/>
      <dgm:spPr/>
      <dgm:t>
        <a:bodyPr/>
        <a:lstStyle/>
        <a:p>
          <a:endParaRPr lang="en-US"/>
        </a:p>
      </dgm:t>
    </dgm:pt>
    <dgm:pt modelId="{3977D55D-298D-4B37-982A-4D809704E821}">
      <dgm:prSet custT="1"/>
      <dgm:spPr/>
      <dgm:t>
        <a:bodyPr/>
        <a:lstStyle/>
        <a:p>
          <a:r>
            <a:rPr lang="en-US" sz="2000" b="1" dirty="0"/>
            <a:t>82%</a:t>
          </a:r>
          <a:r>
            <a:rPr lang="en-US" sz="1600" dirty="0"/>
            <a:t> </a:t>
          </a:r>
          <a:r>
            <a:rPr lang="en-US" sz="1400" dirty="0"/>
            <a:t>support needed</a:t>
          </a:r>
          <a:endParaRPr lang="en-US" sz="1600" dirty="0"/>
        </a:p>
      </dgm:t>
    </dgm:pt>
    <dgm:pt modelId="{50B5FDF8-4AAD-416F-A111-33A63D9077C5}" type="parTrans" cxnId="{0CE92215-6BB0-41D7-AD0C-60F7621B12C2}">
      <dgm:prSet/>
      <dgm:spPr/>
      <dgm:t>
        <a:bodyPr/>
        <a:lstStyle/>
        <a:p>
          <a:endParaRPr lang="en-US"/>
        </a:p>
      </dgm:t>
    </dgm:pt>
    <dgm:pt modelId="{7878D211-6966-4282-8C74-3A49D258D24A}" type="sibTrans" cxnId="{0CE92215-6BB0-41D7-AD0C-60F7621B12C2}">
      <dgm:prSet/>
      <dgm:spPr/>
      <dgm:t>
        <a:bodyPr/>
        <a:lstStyle/>
        <a:p>
          <a:endParaRPr lang="en-US"/>
        </a:p>
      </dgm:t>
    </dgm:pt>
    <dgm:pt modelId="{33706EA1-6EB4-4674-8612-3ECA0A1E113D}">
      <dgm:prSet custT="1"/>
      <dgm:spPr/>
      <dgm:t>
        <a:bodyPr/>
        <a:lstStyle/>
        <a:p>
          <a:r>
            <a:rPr lang="en-US" sz="2000" b="1" dirty="0"/>
            <a:t>92% </a:t>
          </a:r>
          <a:r>
            <a:rPr lang="en-US" sz="1400" dirty="0"/>
            <a:t>support needed</a:t>
          </a:r>
          <a:endParaRPr lang="en-US" sz="1600" dirty="0"/>
        </a:p>
      </dgm:t>
    </dgm:pt>
    <dgm:pt modelId="{6D6500E5-457C-4C70-9CE5-D774924DD6E7}" type="parTrans" cxnId="{6532DF48-5153-4958-9793-43385AAD831A}">
      <dgm:prSet/>
      <dgm:spPr/>
      <dgm:t>
        <a:bodyPr/>
        <a:lstStyle/>
        <a:p>
          <a:endParaRPr lang="en-US"/>
        </a:p>
      </dgm:t>
    </dgm:pt>
    <dgm:pt modelId="{F3190109-8972-4F0C-989E-34AA7B4F45E4}" type="sibTrans" cxnId="{6532DF48-5153-4958-9793-43385AAD831A}">
      <dgm:prSet/>
      <dgm:spPr/>
      <dgm:t>
        <a:bodyPr/>
        <a:lstStyle/>
        <a:p>
          <a:endParaRPr lang="en-US"/>
        </a:p>
      </dgm:t>
    </dgm:pt>
    <dgm:pt modelId="{2CEB12E9-8384-4D01-AEF3-C7A24D7A9346}">
      <dgm:prSet custT="1"/>
      <dgm:spPr/>
      <dgm:t>
        <a:bodyPr/>
        <a:lstStyle/>
        <a:p>
          <a:r>
            <a:rPr lang="en-US" sz="2000" b="1" dirty="0"/>
            <a:t>87% </a:t>
          </a:r>
          <a:r>
            <a:rPr lang="en-US" sz="1400" dirty="0"/>
            <a:t>support needed</a:t>
          </a:r>
          <a:endParaRPr lang="en-US" sz="1600" dirty="0"/>
        </a:p>
      </dgm:t>
    </dgm:pt>
    <dgm:pt modelId="{203EF4BC-2819-4DCE-A982-5C8811AC7331}" type="parTrans" cxnId="{A3F8C367-506C-4007-A1E3-141B3C1F62E2}">
      <dgm:prSet/>
      <dgm:spPr/>
      <dgm:t>
        <a:bodyPr/>
        <a:lstStyle/>
        <a:p>
          <a:endParaRPr lang="en-US"/>
        </a:p>
      </dgm:t>
    </dgm:pt>
    <dgm:pt modelId="{4E33B71F-9FF8-41D5-B4B1-C56B27AC795B}" type="sibTrans" cxnId="{A3F8C367-506C-4007-A1E3-141B3C1F62E2}">
      <dgm:prSet/>
      <dgm:spPr/>
      <dgm:t>
        <a:bodyPr/>
        <a:lstStyle/>
        <a:p>
          <a:endParaRPr lang="en-US"/>
        </a:p>
      </dgm:t>
    </dgm:pt>
    <dgm:pt modelId="{70B5D5AB-9D82-41F4-8B07-0546015FB7EA}" type="pres">
      <dgm:prSet presAssocID="{CD614D2D-3DA6-4AF1-A235-A42900AB39E6}" presName="Name0" presStyleCnt="0">
        <dgm:presLayoutVars>
          <dgm:dir/>
          <dgm:animLvl val="lvl"/>
          <dgm:resizeHandles val="exact"/>
        </dgm:presLayoutVars>
      </dgm:prSet>
      <dgm:spPr/>
    </dgm:pt>
    <dgm:pt modelId="{F9923BA6-92FF-42EC-A162-152496BC0F1F}" type="pres">
      <dgm:prSet presAssocID="{DC482692-88BD-4CDC-9398-973746DD8C7C}" presName="linNode" presStyleCnt="0"/>
      <dgm:spPr/>
    </dgm:pt>
    <dgm:pt modelId="{829CA2B2-0277-420B-A0E8-EE6A7025F2D8}" type="pres">
      <dgm:prSet presAssocID="{DC482692-88BD-4CDC-9398-973746DD8C7C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EE1C20DB-4FC1-4612-95E8-F4C6D0E607E7}" type="pres">
      <dgm:prSet presAssocID="{DC482692-88BD-4CDC-9398-973746DD8C7C}" presName="descendantText" presStyleLbl="alignAccFollowNode1" presStyleIdx="0" presStyleCnt="5">
        <dgm:presLayoutVars>
          <dgm:bulletEnabled val="1"/>
        </dgm:presLayoutVars>
      </dgm:prSet>
      <dgm:spPr/>
    </dgm:pt>
    <dgm:pt modelId="{E7053102-F5FB-48AA-A699-C5DD69EF1CF7}" type="pres">
      <dgm:prSet presAssocID="{E59BCB86-8C42-4893-BF77-2E0ABB314AE9}" presName="sp" presStyleCnt="0"/>
      <dgm:spPr/>
    </dgm:pt>
    <dgm:pt modelId="{7477944D-3E1F-4322-A973-A9CBD01C7D9A}" type="pres">
      <dgm:prSet presAssocID="{B6C0BA3E-A75A-4C37-B654-EAACCF203F08}" presName="linNode" presStyleCnt="0"/>
      <dgm:spPr/>
    </dgm:pt>
    <dgm:pt modelId="{67F81120-D0F5-4B45-B85D-2477915BDFED}" type="pres">
      <dgm:prSet presAssocID="{B6C0BA3E-A75A-4C37-B654-EAACCF203F08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D355CA59-1AB4-45BC-BB0E-6D2F66362021}" type="pres">
      <dgm:prSet presAssocID="{B6C0BA3E-A75A-4C37-B654-EAACCF203F08}" presName="descendantText" presStyleLbl="alignAccFollowNode1" presStyleIdx="1" presStyleCnt="5">
        <dgm:presLayoutVars>
          <dgm:bulletEnabled val="1"/>
        </dgm:presLayoutVars>
      </dgm:prSet>
      <dgm:spPr/>
    </dgm:pt>
    <dgm:pt modelId="{B00C4C0D-32B0-4A5B-9F54-B0F9E18DD200}" type="pres">
      <dgm:prSet presAssocID="{078AC7C5-D383-461A-9478-E2255CD4768F}" presName="sp" presStyleCnt="0"/>
      <dgm:spPr/>
    </dgm:pt>
    <dgm:pt modelId="{B35FE3B8-6A79-46C7-9B48-E029037690A6}" type="pres">
      <dgm:prSet presAssocID="{A3D7C7D4-CAD6-4531-AE94-5D84847F23A2}" presName="linNode" presStyleCnt="0"/>
      <dgm:spPr/>
    </dgm:pt>
    <dgm:pt modelId="{81C39CF1-4C58-4127-9670-2E623D366917}" type="pres">
      <dgm:prSet presAssocID="{A3D7C7D4-CAD6-4531-AE94-5D84847F23A2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D3DE2C6F-6C60-4BA9-BF05-9348DC4F9B73}" type="pres">
      <dgm:prSet presAssocID="{A3D7C7D4-CAD6-4531-AE94-5D84847F23A2}" presName="descendantText" presStyleLbl="alignAccFollowNode1" presStyleIdx="2" presStyleCnt="5">
        <dgm:presLayoutVars>
          <dgm:bulletEnabled val="1"/>
        </dgm:presLayoutVars>
      </dgm:prSet>
      <dgm:spPr/>
    </dgm:pt>
    <dgm:pt modelId="{21F519FC-AB5F-4A7C-825E-B64144805B18}" type="pres">
      <dgm:prSet presAssocID="{E2C8A1F4-64A5-46B6-8D3B-6A605027CC6B}" presName="sp" presStyleCnt="0"/>
      <dgm:spPr/>
    </dgm:pt>
    <dgm:pt modelId="{A01E93C9-1F20-4461-AF2F-D302BCB2F1B8}" type="pres">
      <dgm:prSet presAssocID="{E739CB67-EE5B-427E-9726-ABC03FA8A2D9}" presName="linNode" presStyleCnt="0"/>
      <dgm:spPr/>
    </dgm:pt>
    <dgm:pt modelId="{AEA75F7F-9503-44FA-83B1-185AC80C6F78}" type="pres">
      <dgm:prSet presAssocID="{E739CB67-EE5B-427E-9726-ABC03FA8A2D9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00E810F2-7BEA-4DB7-B787-08966CCDFB24}" type="pres">
      <dgm:prSet presAssocID="{E739CB67-EE5B-427E-9726-ABC03FA8A2D9}" presName="descendantText" presStyleLbl="alignAccFollowNode1" presStyleIdx="3" presStyleCnt="5">
        <dgm:presLayoutVars>
          <dgm:bulletEnabled val="1"/>
        </dgm:presLayoutVars>
      </dgm:prSet>
      <dgm:spPr/>
    </dgm:pt>
    <dgm:pt modelId="{AE6A9591-C932-42D3-90CF-B02143A5AC1A}" type="pres">
      <dgm:prSet presAssocID="{484C4209-6658-429E-8A0E-CACE788424F6}" presName="sp" presStyleCnt="0"/>
      <dgm:spPr/>
    </dgm:pt>
    <dgm:pt modelId="{30764CD3-9918-4D12-B417-0A086B19B000}" type="pres">
      <dgm:prSet presAssocID="{17A1B287-563C-4D1D-BF8B-EBC10FDC8294}" presName="linNode" presStyleCnt="0"/>
      <dgm:spPr/>
    </dgm:pt>
    <dgm:pt modelId="{415C5DA1-82C3-49DE-930B-316F81343146}" type="pres">
      <dgm:prSet presAssocID="{17A1B287-563C-4D1D-BF8B-EBC10FDC8294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FDF712E0-2B9A-49AA-99F2-616519EAF00B}" type="pres">
      <dgm:prSet presAssocID="{17A1B287-563C-4D1D-BF8B-EBC10FDC8294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5397010E-586A-40F8-9713-1D431DE4D7C1}" type="presOf" srcId="{12587072-62D7-4BFD-86A9-301D9FA4722B}" destId="{EE1C20DB-4FC1-4612-95E8-F4C6D0E607E7}" srcOrd="0" destOrd="0" presId="urn:microsoft.com/office/officeart/2005/8/layout/vList5"/>
    <dgm:cxn modelId="{69713113-FC9C-4712-947B-518C2C23DB4F}" type="presOf" srcId="{BD047FC1-0192-4589-987B-4B9CE0951669}" destId="{D355CA59-1AB4-45BC-BB0E-6D2F66362021}" srcOrd="0" destOrd="0" presId="urn:microsoft.com/office/officeart/2005/8/layout/vList5"/>
    <dgm:cxn modelId="{0CE92215-6BB0-41D7-AD0C-60F7621B12C2}" srcId="{A3D7C7D4-CAD6-4531-AE94-5D84847F23A2}" destId="{3977D55D-298D-4B37-982A-4D809704E821}" srcOrd="1" destOrd="0" parTransId="{50B5FDF8-4AAD-416F-A111-33A63D9077C5}" sibTransId="{7878D211-6966-4282-8C74-3A49D258D24A}"/>
    <dgm:cxn modelId="{08C97622-B3DE-49AA-A347-92C13DF0961A}" srcId="{B6C0BA3E-A75A-4C37-B654-EAACCF203F08}" destId="{FD4C287A-B87B-4BDA-8AE7-CCA27A4EFA74}" srcOrd="1" destOrd="0" parTransId="{99FFDFCC-DDB8-4860-B34D-79A06A382990}" sibTransId="{C5929B8C-CA01-4D96-B089-3ADF003ECA95}"/>
    <dgm:cxn modelId="{99CA472C-74CF-4454-8547-55025BC48327}" type="presOf" srcId="{B6C0BA3E-A75A-4C37-B654-EAACCF203F08}" destId="{67F81120-D0F5-4B45-B85D-2477915BDFED}" srcOrd="0" destOrd="0" presId="urn:microsoft.com/office/officeart/2005/8/layout/vList5"/>
    <dgm:cxn modelId="{790C543B-F472-4A85-97FD-9B07E0FB8A40}" type="presOf" srcId="{DC482692-88BD-4CDC-9398-973746DD8C7C}" destId="{829CA2B2-0277-420B-A0E8-EE6A7025F2D8}" srcOrd="0" destOrd="0" presId="urn:microsoft.com/office/officeart/2005/8/layout/vList5"/>
    <dgm:cxn modelId="{111DF940-3997-49DC-9FEC-BF109F4AEAED}" srcId="{DC482692-88BD-4CDC-9398-973746DD8C7C}" destId="{28336F1E-CE34-482E-B6C1-7FAF3B742880}" srcOrd="1" destOrd="0" parTransId="{49254B9C-779D-4F20-B1CF-4A71CC0F2736}" sibTransId="{2B0B92F6-BFBE-4CA5-890C-D92246ED8953}"/>
    <dgm:cxn modelId="{1921D15F-CA1C-4AA8-AF0C-D343471EF1D8}" type="presOf" srcId="{3977D55D-298D-4B37-982A-4D809704E821}" destId="{D3DE2C6F-6C60-4BA9-BF05-9348DC4F9B73}" srcOrd="0" destOrd="1" presId="urn:microsoft.com/office/officeart/2005/8/layout/vList5"/>
    <dgm:cxn modelId="{0FEF2844-4E1A-4F98-97E3-7783AB0E0E76}" type="presOf" srcId="{CD614D2D-3DA6-4AF1-A235-A42900AB39E6}" destId="{70B5D5AB-9D82-41F4-8B07-0546015FB7EA}" srcOrd="0" destOrd="0" presId="urn:microsoft.com/office/officeart/2005/8/layout/vList5"/>
    <dgm:cxn modelId="{288B9166-CBAE-439D-9D10-340574D57D1E}" type="presOf" srcId="{E739CB67-EE5B-427E-9726-ABC03FA8A2D9}" destId="{AEA75F7F-9503-44FA-83B1-185AC80C6F78}" srcOrd="0" destOrd="0" presId="urn:microsoft.com/office/officeart/2005/8/layout/vList5"/>
    <dgm:cxn modelId="{A3F8C367-506C-4007-A1E3-141B3C1F62E2}" srcId="{17A1B287-563C-4D1D-BF8B-EBC10FDC8294}" destId="{2CEB12E9-8384-4D01-AEF3-C7A24D7A9346}" srcOrd="1" destOrd="0" parTransId="{203EF4BC-2819-4DCE-A982-5C8811AC7331}" sibTransId="{4E33B71F-9FF8-41D5-B4B1-C56B27AC795B}"/>
    <dgm:cxn modelId="{5191AB68-EC93-4A42-9B7F-932C1F0D949E}" type="presOf" srcId="{FD4C287A-B87B-4BDA-8AE7-CCA27A4EFA74}" destId="{D355CA59-1AB4-45BC-BB0E-6D2F66362021}" srcOrd="0" destOrd="1" presId="urn:microsoft.com/office/officeart/2005/8/layout/vList5"/>
    <dgm:cxn modelId="{6532DF48-5153-4958-9793-43385AAD831A}" srcId="{E739CB67-EE5B-427E-9726-ABC03FA8A2D9}" destId="{33706EA1-6EB4-4674-8612-3ECA0A1E113D}" srcOrd="1" destOrd="0" parTransId="{6D6500E5-457C-4C70-9CE5-D774924DD6E7}" sibTransId="{F3190109-8972-4F0C-989E-34AA7B4F45E4}"/>
    <dgm:cxn modelId="{94719074-FC06-4B2A-91C3-8294E55EA5E6}" srcId="{A3D7C7D4-CAD6-4531-AE94-5D84847F23A2}" destId="{586AF88B-28F3-41D1-8C01-00A1A9D9DDD4}" srcOrd="0" destOrd="0" parTransId="{6D7E3443-7D07-4B80-957B-C7BD2911870B}" sibTransId="{BAB71C0B-5F80-442F-A5FA-73EC39D48648}"/>
    <dgm:cxn modelId="{75D14C91-C9F8-44A6-BE94-0F694CBA96EA}" type="presOf" srcId="{A3D7C7D4-CAD6-4531-AE94-5D84847F23A2}" destId="{81C39CF1-4C58-4127-9670-2E623D366917}" srcOrd="0" destOrd="0" presId="urn:microsoft.com/office/officeart/2005/8/layout/vList5"/>
    <dgm:cxn modelId="{EC5D9292-A08C-4FF8-8C49-9FFD4A473DFA}" type="presOf" srcId="{586AF88B-28F3-41D1-8C01-00A1A9D9DDD4}" destId="{D3DE2C6F-6C60-4BA9-BF05-9348DC4F9B73}" srcOrd="0" destOrd="0" presId="urn:microsoft.com/office/officeart/2005/8/layout/vList5"/>
    <dgm:cxn modelId="{C13849A3-99E4-463C-B300-00B145F09D22}" type="presOf" srcId="{17A1B287-563C-4D1D-BF8B-EBC10FDC8294}" destId="{415C5DA1-82C3-49DE-930B-316F81343146}" srcOrd="0" destOrd="0" presId="urn:microsoft.com/office/officeart/2005/8/layout/vList5"/>
    <dgm:cxn modelId="{7F284EA4-0937-4E43-99E1-4679A2590E8D}" srcId="{CD614D2D-3DA6-4AF1-A235-A42900AB39E6}" destId="{17A1B287-563C-4D1D-BF8B-EBC10FDC8294}" srcOrd="4" destOrd="0" parTransId="{F8B08169-6B56-490F-BD1A-F2C1F9D03375}" sibTransId="{A9264338-8D99-466A-866D-30BB536DDEF5}"/>
    <dgm:cxn modelId="{602BCEAC-DCFE-46E6-BF11-94E1DFB19ABA}" srcId="{CD614D2D-3DA6-4AF1-A235-A42900AB39E6}" destId="{E739CB67-EE5B-427E-9726-ABC03FA8A2D9}" srcOrd="3" destOrd="0" parTransId="{8FE47957-F286-4F62-A7BA-A112814AFBD2}" sibTransId="{484C4209-6658-429E-8A0E-CACE788424F6}"/>
    <dgm:cxn modelId="{FE4DFBB4-EC55-4084-8E76-5B7CEDB4CA66}" srcId="{DC482692-88BD-4CDC-9398-973746DD8C7C}" destId="{12587072-62D7-4BFD-86A9-301D9FA4722B}" srcOrd="0" destOrd="0" parTransId="{2131A69C-7821-4CE1-9342-84CBFD16A88A}" sibTransId="{B63194FD-DB62-4C54-9F63-D4859B969985}"/>
    <dgm:cxn modelId="{5E79F5B8-AC4E-4147-8B50-CA43AD15A5D4}" type="presOf" srcId="{048D10FE-F94D-404F-8FB8-F174F105A328}" destId="{FDF712E0-2B9A-49AA-99F2-616519EAF00B}" srcOrd="0" destOrd="0" presId="urn:microsoft.com/office/officeart/2005/8/layout/vList5"/>
    <dgm:cxn modelId="{1C9877C9-8423-4F5E-A35D-49C04BD98E58}" srcId="{CD614D2D-3DA6-4AF1-A235-A42900AB39E6}" destId="{DC482692-88BD-4CDC-9398-973746DD8C7C}" srcOrd="0" destOrd="0" parTransId="{318762F7-556A-4136-B0C3-CDE7DBD66687}" sibTransId="{E59BCB86-8C42-4893-BF77-2E0ABB314AE9}"/>
    <dgm:cxn modelId="{039328CB-6CCA-40F4-8CE6-1A869B88ED6B}" srcId="{CD614D2D-3DA6-4AF1-A235-A42900AB39E6}" destId="{A3D7C7D4-CAD6-4531-AE94-5D84847F23A2}" srcOrd="2" destOrd="0" parTransId="{3CE77194-EE24-4C85-BB4F-AF90204FA96D}" sibTransId="{E2C8A1F4-64A5-46B6-8D3B-6A605027CC6B}"/>
    <dgm:cxn modelId="{FFB188CE-BDC0-4FA3-9137-004DD81CFAF0}" srcId="{B6C0BA3E-A75A-4C37-B654-EAACCF203F08}" destId="{BD047FC1-0192-4589-987B-4B9CE0951669}" srcOrd="0" destOrd="0" parTransId="{E04BBEE7-6884-482C-93EE-14DACC879FE0}" sibTransId="{D8A97446-CA62-4EB5-8F22-D49D5B6E4BC3}"/>
    <dgm:cxn modelId="{7EE4FFD2-1074-4466-8033-89F769536522}" srcId="{17A1B287-563C-4D1D-BF8B-EBC10FDC8294}" destId="{048D10FE-F94D-404F-8FB8-F174F105A328}" srcOrd="0" destOrd="0" parTransId="{6F8B0D3B-067D-45E2-A3E9-10698B79E2A9}" sibTransId="{96134B2A-D261-444B-9F92-B2D976D3BA82}"/>
    <dgm:cxn modelId="{8D41A7D8-3134-42E9-B32B-C6E5EEA60202}" type="presOf" srcId="{33706EA1-6EB4-4674-8612-3ECA0A1E113D}" destId="{00E810F2-7BEA-4DB7-B787-08966CCDFB24}" srcOrd="0" destOrd="1" presId="urn:microsoft.com/office/officeart/2005/8/layout/vList5"/>
    <dgm:cxn modelId="{F390D6D8-6529-41D0-A652-AF8BC2DC4351}" type="presOf" srcId="{1ED927C1-F218-4E08-B797-A07289FEB6CC}" destId="{00E810F2-7BEA-4DB7-B787-08966CCDFB24}" srcOrd="0" destOrd="0" presId="urn:microsoft.com/office/officeart/2005/8/layout/vList5"/>
    <dgm:cxn modelId="{ADF83EDD-CCDB-4DDB-8053-E800568F5990}" srcId="{E739CB67-EE5B-427E-9726-ABC03FA8A2D9}" destId="{1ED927C1-F218-4E08-B797-A07289FEB6CC}" srcOrd="0" destOrd="0" parTransId="{7A6F5EF1-AE78-4AC8-A4BA-1F83B4C78232}" sibTransId="{F4810179-6EC2-43F5-813F-EAEF9EB7148D}"/>
    <dgm:cxn modelId="{BE0E0CDF-34AB-4EFD-B794-89BF3020DFC0}" type="presOf" srcId="{2CEB12E9-8384-4D01-AEF3-C7A24D7A9346}" destId="{FDF712E0-2B9A-49AA-99F2-616519EAF00B}" srcOrd="0" destOrd="1" presId="urn:microsoft.com/office/officeart/2005/8/layout/vList5"/>
    <dgm:cxn modelId="{F95FEAE0-CB98-40AA-9983-C02D0AC09400}" type="presOf" srcId="{28336F1E-CE34-482E-B6C1-7FAF3B742880}" destId="{EE1C20DB-4FC1-4612-95E8-F4C6D0E607E7}" srcOrd="0" destOrd="1" presId="urn:microsoft.com/office/officeart/2005/8/layout/vList5"/>
    <dgm:cxn modelId="{6623A3FB-B567-4D59-BF52-94094F7FCDA5}" srcId="{CD614D2D-3DA6-4AF1-A235-A42900AB39E6}" destId="{B6C0BA3E-A75A-4C37-B654-EAACCF203F08}" srcOrd="1" destOrd="0" parTransId="{BCD2FD75-5E6B-4A4C-B7AA-E8EDD41102C4}" sibTransId="{078AC7C5-D383-461A-9478-E2255CD4768F}"/>
    <dgm:cxn modelId="{0F9D4652-FA3E-4DA4-86EB-503187E5DA1A}" type="presParOf" srcId="{70B5D5AB-9D82-41F4-8B07-0546015FB7EA}" destId="{F9923BA6-92FF-42EC-A162-152496BC0F1F}" srcOrd="0" destOrd="0" presId="urn:microsoft.com/office/officeart/2005/8/layout/vList5"/>
    <dgm:cxn modelId="{3477700E-FB90-4662-B030-C047B7884821}" type="presParOf" srcId="{F9923BA6-92FF-42EC-A162-152496BC0F1F}" destId="{829CA2B2-0277-420B-A0E8-EE6A7025F2D8}" srcOrd="0" destOrd="0" presId="urn:microsoft.com/office/officeart/2005/8/layout/vList5"/>
    <dgm:cxn modelId="{5A8896B1-DBFB-45DC-A28E-D0D83FC6CAA2}" type="presParOf" srcId="{F9923BA6-92FF-42EC-A162-152496BC0F1F}" destId="{EE1C20DB-4FC1-4612-95E8-F4C6D0E607E7}" srcOrd="1" destOrd="0" presId="urn:microsoft.com/office/officeart/2005/8/layout/vList5"/>
    <dgm:cxn modelId="{A2F47D49-6038-4D22-9386-EA9CD973CC43}" type="presParOf" srcId="{70B5D5AB-9D82-41F4-8B07-0546015FB7EA}" destId="{E7053102-F5FB-48AA-A699-C5DD69EF1CF7}" srcOrd="1" destOrd="0" presId="urn:microsoft.com/office/officeart/2005/8/layout/vList5"/>
    <dgm:cxn modelId="{43193F09-7A3E-4A2C-B449-C6AAF49238AC}" type="presParOf" srcId="{70B5D5AB-9D82-41F4-8B07-0546015FB7EA}" destId="{7477944D-3E1F-4322-A973-A9CBD01C7D9A}" srcOrd="2" destOrd="0" presId="urn:microsoft.com/office/officeart/2005/8/layout/vList5"/>
    <dgm:cxn modelId="{93408769-45B3-497B-90EA-DECC89A5E501}" type="presParOf" srcId="{7477944D-3E1F-4322-A973-A9CBD01C7D9A}" destId="{67F81120-D0F5-4B45-B85D-2477915BDFED}" srcOrd="0" destOrd="0" presId="urn:microsoft.com/office/officeart/2005/8/layout/vList5"/>
    <dgm:cxn modelId="{4CFBF60C-F8B2-448F-B57B-6C6809274D8A}" type="presParOf" srcId="{7477944D-3E1F-4322-A973-A9CBD01C7D9A}" destId="{D355CA59-1AB4-45BC-BB0E-6D2F66362021}" srcOrd="1" destOrd="0" presId="urn:microsoft.com/office/officeart/2005/8/layout/vList5"/>
    <dgm:cxn modelId="{60B5F86C-3DDF-497E-9309-0D7B527E13B2}" type="presParOf" srcId="{70B5D5AB-9D82-41F4-8B07-0546015FB7EA}" destId="{B00C4C0D-32B0-4A5B-9F54-B0F9E18DD200}" srcOrd="3" destOrd="0" presId="urn:microsoft.com/office/officeart/2005/8/layout/vList5"/>
    <dgm:cxn modelId="{421AF253-EF90-4AD5-8FC5-97B03543F1E3}" type="presParOf" srcId="{70B5D5AB-9D82-41F4-8B07-0546015FB7EA}" destId="{B35FE3B8-6A79-46C7-9B48-E029037690A6}" srcOrd="4" destOrd="0" presId="urn:microsoft.com/office/officeart/2005/8/layout/vList5"/>
    <dgm:cxn modelId="{822C4F6E-62C8-4FD6-9C08-21E53123F7B7}" type="presParOf" srcId="{B35FE3B8-6A79-46C7-9B48-E029037690A6}" destId="{81C39CF1-4C58-4127-9670-2E623D366917}" srcOrd="0" destOrd="0" presId="urn:microsoft.com/office/officeart/2005/8/layout/vList5"/>
    <dgm:cxn modelId="{41B8F464-8A2F-4F25-B78C-744A56A080B8}" type="presParOf" srcId="{B35FE3B8-6A79-46C7-9B48-E029037690A6}" destId="{D3DE2C6F-6C60-4BA9-BF05-9348DC4F9B73}" srcOrd="1" destOrd="0" presId="urn:microsoft.com/office/officeart/2005/8/layout/vList5"/>
    <dgm:cxn modelId="{80194940-9A15-49C3-AFD2-6A3CA803967D}" type="presParOf" srcId="{70B5D5AB-9D82-41F4-8B07-0546015FB7EA}" destId="{21F519FC-AB5F-4A7C-825E-B64144805B18}" srcOrd="5" destOrd="0" presId="urn:microsoft.com/office/officeart/2005/8/layout/vList5"/>
    <dgm:cxn modelId="{6E02FAE7-0EAD-4F6B-843F-330DCD32CD56}" type="presParOf" srcId="{70B5D5AB-9D82-41F4-8B07-0546015FB7EA}" destId="{A01E93C9-1F20-4461-AF2F-D302BCB2F1B8}" srcOrd="6" destOrd="0" presId="urn:microsoft.com/office/officeart/2005/8/layout/vList5"/>
    <dgm:cxn modelId="{757CF7C0-A763-4FCF-9940-967D5A43A0B6}" type="presParOf" srcId="{A01E93C9-1F20-4461-AF2F-D302BCB2F1B8}" destId="{AEA75F7F-9503-44FA-83B1-185AC80C6F78}" srcOrd="0" destOrd="0" presId="urn:microsoft.com/office/officeart/2005/8/layout/vList5"/>
    <dgm:cxn modelId="{70CF76E3-91B2-48AD-9A16-07B08CAD57A4}" type="presParOf" srcId="{A01E93C9-1F20-4461-AF2F-D302BCB2F1B8}" destId="{00E810F2-7BEA-4DB7-B787-08966CCDFB24}" srcOrd="1" destOrd="0" presId="urn:microsoft.com/office/officeart/2005/8/layout/vList5"/>
    <dgm:cxn modelId="{1189C728-B5B2-404D-B51D-94DC0966F477}" type="presParOf" srcId="{70B5D5AB-9D82-41F4-8B07-0546015FB7EA}" destId="{AE6A9591-C932-42D3-90CF-B02143A5AC1A}" srcOrd="7" destOrd="0" presId="urn:microsoft.com/office/officeart/2005/8/layout/vList5"/>
    <dgm:cxn modelId="{742CE590-A6A9-44D9-A1B8-33BF540ACD36}" type="presParOf" srcId="{70B5D5AB-9D82-41F4-8B07-0546015FB7EA}" destId="{30764CD3-9918-4D12-B417-0A086B19B000}" srcOrd="8" destOrd="0" presId="urn:microsoft.com/office/officeart/2005/8/layout/vList5"/>
    <dgm:cxn modelId="{866A2320-DD14-4E06-8399-90C1FAF94A26}" type="presParOf" srcId="{30764CD3-9918-4D12-B417-0A086B19B000}" destId="{415C5DA1-82C3-49DE-930B-316F81343146}" srcOrd="0" destOrd="0" presId="urn:microsoft.com/office/officeart/2005/8/layout/vList5"/>
    <dgm:cxn modelId="{DABF4BA8-56C2-4469-9C49-79BFF5A417FF}" type="presParOf" srcId="{30764CD3-9918-4D12-B417-0A086B19B000}" destId="{FDF712E0-2B9A-49AA-99F2-616519EAF0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3B2775-4776-4AF8-8AED-F5177CB883B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41EE58-9500-4DD4-ABFA-94DABD4BE2F6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Able to Go Out and Do Things in the Community S/He Likes*</a:t>
          </a:r>
        </a:p>
      </dgm:t>
    </dgm:pt>
    <dgm:pt modelId="{0077A5C5-C5A7-4254-AE1E-E91DA79951EB}" type="parTrans" cxnId="{9EE05353-8C3C-43C2-A1C2-B856169B364D}">
      <dgm:prSet/>
      <dgm:spPr/>
      <dgm:t>
        <a:bodyPr/>
        <a:lstStyle/>
        <a:p>
          <a:endParaRPr lang="en-US"/>
        </a:p>
      </dgm:t>
    </dgm:pt>
    <dgm:pt modelId="{D5E06B70-A6ED-4BAB-98E3-71C9C1196223}" type="sibTrans" cxnId="{9EE05353-8C3C-43C2-A1C2-B856169B364D}">
      <dgm:prSet/>
      <dgm:spPr/>
      <dgm:t>
        <a:bodyPr/>
        <a:lstStyle/>
        <a:p>
          <a:endParaRPr lang="en-US"/>
        </a:p>
      </dgm:t>
    </dgm:pt>
    <dgm:pt modelId="{96523E29-4D1D-49A2-BB68-AB126ADD6761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b="1" dirty="0"/>
            <a:t>86%</a:t>
          </a:r>
        </a:p>
        <a:p>
          <a:r>
            <a:rPr lang="en-US" sz="1200" dirty="0"/>
            <a:t>chose home</a:t>
          </a:r>
        </a:p>
      </dgm:t>
    </dgm:pt>
    <dgm:pt modelId="{E0991BEE-DA31-4BEA-96CC-D7AA46DFBDDB}" type="parTrans" cxnId="{5A3BAA28-CC5F-4CB6-8213-26938B571622}">
      <dgm:prSet/>
      <dgm:spPr/>
      <dgm:t>
        <a:bodyPr/>
        <a:lstStyle/>
        <a:p>
          <a:endParaRPr lang="en-US"/>
        </a:p>
      </dgm:t>
    </dgm:pt>
    <dgm:pt modelId="{19A57BAE-5E8D-42CC-BA41-B40832883415}" type="sibTrans" cxnId="{5A3BAA28-CC5F-4CB6-8213-26938B571622}">
      <dgm:prSet/>
      <dgm:spPr/>
      <dgm:t>
        <a:bodyPr/>
        <a:lstStyle/>
        <a:p>
          <a:endParaRPr lang="en-US"/>
        </a:p>
      </dgm:t>
    </dgm:pt>
    <dgm:pt modelId="{35B79A8D-CA16-4869-BE51-984B28CEBCF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b="1" dirty="0"/>
            <a:t>79%</a:t>
          </a:r>
        </a:p>
        <a:p>
          <a:r>
            <a:rPr lang="en-US" sz="1200" dirty="0"/>
            <a:t>Did not choose home</a:t>
          </a:r>
        </a:p>
      </dgm:t>
    </dgm:pt>
    <dgm:pt modelId="{02C80E9A-08E9-42C9-A641-988A8373811E}" type="parTrans" cxnId="{BCF85E67-338A-4014-86FC-CA7D4C97D001}">
      <dgm:prSet/>
      <dgm:spPr/>
      <dgm:t>
        <a:bodyPr/>
        <a:lstStyle/>
        <a:p>
          <a:endParaRPr lang="en-US"/>
        </a:p>
      </dgm:t>
    </dgm:pt>
    <dgm:pt modelId="{4C494063-FE1D-4EBA-97CC-8E1D91D61794}" type="sibTrans" cxnId="{BCF85E67-338A-4014-86FC-CA7D4C97D001}">
      <dgm:prSet/>
      <dgm:spPr/>
      <dgm:t>
        <a:bodyPr/>
        <a:lstStyle/>
        <a:p>
          <a:endParaRPr lang="en-US"/>
        </a:p>
      </dgm:t>
    </dgm:pt>
    <dgm:pt modelId="{953F79B7-BB55-4170-99A2-00D471E0C0B2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/>
            <a:t>Able to Go Out and Do Things in the Community Enough*</a:t>
          </a:r>
        </a:p>
      </dgm:t>
    </dgm:pt>
    <dgm:pt modelId="{B3AFB611-E10E-4B0A-B25C-9C1B48A178D9}" type="parTrans" cxnId="{5131EDC3-82ED-4918-9995-45613E93D412}">
      <dgm:prSet/>
      <dgm:spPr/>
      <dgm:t>
        <a:bodyPr/>
        <a:lstStyle/>
        <a:p>
          <a:endParaRPr lang="en-US"/>
        </a:p>
      </dgm:t>
    </dgm:pt>
    <dgm:pt modelId="{0ACAD7E5-F495-403D-B5C0-0175A63AD4FC}" type="sibTrans" cxnId="{5131EDC3-82ED-4918-9995-45613E93D412}">
      <dgm:prSet/>
      <dgm:spPr/>
      <dgm:t>
        <a:bodyPr/>
        <a:lstStyle/>
        <a:p>
          <a:endParaRPr lang="en-US"/>
        </a:p>
      </dgm:t>
    </dgm:pt>
    <dgm:pt modelId="{61826D14-B943-425E-A1BB-6242D512D4F3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b="1" dirty="0"/>
            <a:t>76%</a:t>
          </a:r>
        </a:p>
        <a:p>
          <a:r>
            <a:rPr lang="en-US" sz="1200" dirty="0"/>
            <a:t>chose home</a:t>
          </a:r>
        </a:p>
      </dgm:t>
    </dgm:pt>
    <dgm:pt modelId="{C85FF0CF-7661-48FB-A8A5-83A42D298D3A}" type="parTrans" cxnId="{0B949B08-B239-45C8-8184-73F213E81C7F}">
      <dgm:prSet/>
      <dgm:spPr/>
      <dgm:t>
        <a:bodyPr/>
        <a:lstStyle/>
        <a:p>
          <a:endParaRPr lang="en-US"/>
        </a:p>
      </dgm:t>
    </dgm:pt>
    <dgm:pt modelId="{37B563F3-CB6A-44CE-BBBC-1AB2084A9E37}" type="sibTrans" cxnId="{0B949B08-B239-45C8-8184-73F213E81C7F}">
      <dgm:prSet/>
      <dgm:spPr/>
      <dgm:t>
        <a:bodyPr/>
        <a:lstStyle/>
        <a:p>
          <a:endParaRPr lang="en-US"/>
        </a:p>
      </dgm:t>
    </dgm:pt>
    <dgm:pt modelId="{A396D33F-0DDD-4529-A143-5CFC4B482F94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b="1" dirty="0"/>
            <a:t>72%</a:t>
          </a:r>
        </a:p>
        <a:p>
          <a:r>
            <a:rPr lang="en-US" sz="1200" dirty="0"/>
            <a:t>Did not choose home</a:t>
          </a:r>
        </a:p>
      </dgm:t>
    </dgm:pt>
    <dgm:pt modelId="{4922FF0F-222B-415E-995C-7D23D8A5A92D}" type="parTrans" cxnId="{EA56743F-814F-4270-ADF1-DAD7F3D2BE0A}">
      <dgm:prSet/>
      <dgm:spPr/>
      <dgm:t>
        <a:bodyPr/>
        <a:lstStyle/>
        <a:p>
          <a:endParaRPr lang="en-US"/>
        </a:p>
      </dgm:t>
    </dgm:pt>
    <dgm:pt modelId="{4C8618C6-CD38-4FB2-9030-50FF1D43DBFE}" type="sibTrans" cxnId="{EA56743F-814F-4270-ADF1-DAD7F3D2BE0A}">
      <dgm:prSet/>
      <dgm:spPr/>
      <dgm:t>
        <a:bodyPr/>
        <a:lstStyle/>
        <a:p>
          <a:endParaRPr lang="en-US"/>
        </a:p>
      </dgm:t>
    </dgm:pt>
    <dgm:pt modelId="{25DD0044-A401-4B77-9D00-1C1858AEE0D2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Has Enough to Do at Home*</a:t>
          </a:r>
        </a:p>
      </dgm:t>
    </dgm:pt>
    <dgm:pt modelId="{B6212BB8-0135-4FCE-91C9-1DBB981A6608}" type="parTrans" cxnId="{33A57693-DFBD-41A3-9E67-43F36792E152}">
      <dgm:prSet/>
      <dgm:spPr/>
      <dgm:t>
        <a:bodyPr/>
        <a:lstStyle/>
        <a:p>
          <a:endParaRPr lang="en-US"/>
        </a:p>
      </dgm:t>
    </dgm:pt>
    <dgm:pt modelId="{4A130E38-00F3-42B1-818D-456661606028}" type="sibTrans" cxnId="{33A57693-DFBD-41A3-9E67-43F36792E152}">
      <dgm:prSet/>
      <dgm:spPr/>
      <dgm:t>
        <a:bodyPr/>
        <a:lstStyle/>
        <a:p>
          <a:endParaRPr lang="en-US"/>
        </a:p>
      </dgm:t>
    </dgm:pt>
    <dgm:pt modelId="{FC0AEEF5-8B37-46F3-B758-75F04B00A95B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b="1" dirty="0"/>
            <a:t>83%</a:t>
          </a:r>
        </a:p>
        <a:p>
          <a:r>
            <a:rPr lang="en-US" sz="1200" dirty="0"/>
            <a:t>chose home</a:t>
          </a:r>
        </a:p>
      </dgm:t>
    </dgm:pt>
    <dgm:pt modelId="{5DE7859C-B9EB-4CA4-B8AC-F7491E2CB69B}" type="parTrans" cxnId="{26744C56-2B89-4942-A5A7-2DC65BFA623D}">
      <dgm:prSet/>
      <dgm:spPr/>
      <dgm:t>
        <a:bodyPr/>
        <a:lstStyle/>
        <a:p>
          <a:endParaRPr lang="en-US"/>
        </a:p>
      </dgm:t>
    </dgm:pt>
    <dgm:pt modelId="{CC77BC9D-AD82-45DE-9297-C8771EE0437C}" type="sibTrans" cxnId="{26744C56-2B89-4942-A5A7-2DC65BFA623D}">
      <dgm:prSet/>
      <dgm:spPr/>
      <dgm:t>
        <a:bodyPr/>
        <a:lstStyle/>
        <a:p>
          <a:endParaRPr lang="en-US"/>
        </a:p>
      </dgm:t>
    </dgm:pt>
    <dgm:pt modelId="{60968EB7-6F25-4731-AFD8-081B67C5E2F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600" b="1" dirty="0"/>
            <a:t>77%</a:t>
          </a:r>
        </a:p>
        <a:p>
          <a:r>
            <a:rPr lang="en-US" sz="1200" dirty="0"/>
            <a:t>Did not choose home</a:t>
          </a:r>
        </a:p>
      </dgm:t>
    </dgm:pt>
    <dgm:pt modelId="{5E34763D-27F7-4ADE-9117-265E5180F6D6}" type="parTrans" cxnId="{999AB0A9-C4DC-40D3-8A1E-08111A660C55}">
      <dgm:prSet/>
      <dgm:spPr/>
      <dgm:t>
        <a:bodyPr/>
        <a:lstStyle/>
        <a:p>
          <a:endParaRPr lang="en-US"/>
        </a:p>
      </dgm:t>
    </dgm:pt>
    <dgm:pt modelId="{33378F59-C725-4C09-B687-203675D41664}" type="sibTrans" cxnId="{999AB0A9-C4DC-40D3-8A1E-08111A660C55}">
      <dgm:prSet/>
      <dgm:spPr/>
      <dgm:t>
        <a:bodyPr/>
        <a:lstStyle/>
        <a:p>
          <a:endParaRPr lang="en-US"/>
        </a:p>
      </dgm:t>
    </dgm:pt>
    <dgm:pt modelId="{175C14CC-5A0E-484E-8F16-D237E2B67916}" type="pres">
      <dgm:prSet presAssocID="{793B2775-4776-4AF8-8AED-F5177CB883B9}" presName="theList" presStyleCnt="0">
        <dgm:presLayoutVars>
          <dgm:dir/>
          <dgm:animLvl val="lvl"/>
          <dgm:resizeHandles val="exact"/>
        </dgm:presLayoutVars>
      </dgm:prSet>
      <dgm:spPr/>
    </dgm:pt>
    <dgm:pt modelId="{B3361F1E-6C1A-422D-BE57-938DE38985D1}" type="pres">
      <dgm:prSet presAssocID="{2341EE58-9500-4DD4-ABFA-94DABD4BE2F6}" presName="compNode" presStyleCnt="0"/>
      <dgm:spPr/>
    </dgm:pt>
    <dgm:pt modelId="{C7E943BA-AAD2-4A63-B8F1-D86C042F2CA6}" type="pres">
      <dgm:prSet presAssocID="{2341EE58-9500-4DD4-ABFA-94DABD4BE2F6}" presName="aNode" presStyleLbl="bgShp" presStyleIdx="0" presStyleCnt="3"/>
      <dgm:spPr/>
    </dgm:pt>
    <dgm:pt modelId="{F64955BD-7791-4C60-BE53-BAE0755DEC8F}" type="pres">
      <dgm:prSet presAssocID="{2341EE58-9500-4DD4-ABFA-94DABD4BE2F6}" presName="textNode" presStyleLbl="bgShp" presStyleIdx="0" presStyleCnt="3"/>
      <dgm:spPr/>
    </dgm:pt>
    <dgm:pt modelId="{6F36264B-91A5-4679-8B27-BD4101B39252}" type="pres">
      <dgm:prSet presAssocID="{2341EE58-9500-4DD4-ABFA-94DABD4BE2F6}" presName="compChildNode" presStyleCnt="0"/>
      <dgm:spPr/>
    </dgm:pt>
    <dgm:pt modelId="{78CBE98A-B879-4FF4-B6E0-B0B1A0206F2A}" type="pres">
      <dgm:prSet presAssocID="{2341EE58-9500-4DD4-ABFA-94DABD4BE2F6}" presName="theInnerList" presStyleCnt="0"/>
      <dgm:spPr/>
    </dgm:pt>
    <dgm:pt modelId="{33CB2417-C5BA-4DD6-9FA5-69EDF53A1E80}" type="pres">
      <dgm:prSet presAssocID="{96523E29-4D1D-49A2-BB68-AB126ADD6761}" presName="childNode" presStyleLbl="node1" presStyleIdx="0" presStyleCnt="6">
        <dgm:presLayoutVars>
          <dgm:bulletEnabled val="1"/>
        </dgm:presLayoutVars>
      </dgm:prSet>
      <dgm:spPr/>
    </dgm:pt>
    <dgm:pt modelId="{498903ED-9401-488B-912A-47C6C12B0C7B}" type="pres">
      <dgm:prSet presAssocID="{96523E29-4D1D-49A2-BB68-AB126ADD6761}" presName="aSpace2" presStyleCnt="0"/>
      <dgm:spPr/>
    </dgm:pt>
    <dgm:pt modelId="{1B0C5CAB-0F36-40C6-9479-DAB0D15BF19E}" type="pres">
      <dgm:prSet presAssocID="{35B79A8D-CA16-4869-BE51-984B28CEBCFC}" presName="childNode" presStyleLbl="node1" presStyleIdx="1" presStyleCnt="6">
        <dgm:presLayoutVars>
          <dgm:bulletEnabled val="1"/>
        </dgm:presLayoutVars>
      </dgm:prSet>
      <dgm:spPr/>
    </dgm:pt>
    <dgm:pt modelId="{7E226E13-CC0C-4F00-BB20-9E46E1DFE59D}" type="pres">
      <dgm:prSet presAssocID="{2341EE58-9500-4DD4-ABFA-94DABD4BE2F6}" presName="aSpace" presStyleCnt="0"/>
      <dgm:spPr/>
    </dgm:pt>
    <dgm:pt modelId="{B99CE2E5-9CA7-429F-8D7C-34D29B6BF2D9}" type="pres">
      <dgm:prSet presAssocID="{953F79B7-BB55-4170-99A2-00D471E0C0B2}" presName="compNode" presStyleCnt="0"/>
      <dgm:spPr/>
    </dgm:pt>
    <dgm:pt modelId="{28A4D74E-01ED-45D5-8E8D-DC052DE2A989}" type="pres">
      <dgm:prSet presAssocID="{953F79B7-BB55-4170-99A2-00D471E0C0B2}" presName="aNode" presStyleLbl="bgShp" presStyleIdx="1" presStyleCnt="3"/>
      <dgm:spPr/>
    </dgm:pt>
    <dgm:pt modelId="{13D62772-A5F9-4983-B6AD-2B14182511E9}" type="pres">
      <dgm:prSet presAssocID="{953F79B7-BB55-4170-99A2-00D471E0C0B2}" presName="textNode" presStyleLbl="bgShp" presStyleIdx="1" presStyleCnt="3"/>
      <dgm:spPr/>
    </dgm:pt>
    <dgm:pt modelId="{14BB4191-908C-4DF5-BBC9-621892D170DC}" type="pres">
      <dgm:prSet presAssocID="{953F79B7-BB55-4170-99A2-00D471E0C0B2}" presName="compChildNode" presStyleCnt="0"/>
      <dgm:spPr/>
    </dgm:pt>
    <dgm:pt modelId="{7CDBF174-4EB9-4ECD-A2E2-6AA38CE3B456}" type="pres">
      <dgm:prSet presAssocID="{953F79B7-BB55-4170-99A2-00D471E0C0B2}" presName="theInnerList" presStyleCnt="0"/>
      <dgm:spPr/>
    </dgm:pt>
    <dgm:pt modelId="{1796B5F8-3191-4DBC-8719-1176DAD21EA2}" type="pres">
      <dgm:prSet presAssocID="{61826D14-B943-425E-A1BB-6242D512D4F3}" presName="childNode" presStyleLbl="node1" presStyleIdx="2" presStyleCnt="6">
        <dgm:presLayoutVars>
          <dgm:bulletEnabled val="1"/>
        </dgm:presLayoutVars>
      </dgm:prSet>
      <dgm:spPr/>
    </dgm:pt>
    <dgm:pt modelId="{BDE12FFA-B435-41BB-BDDE-7EAA8A0FE4E0}" type="pres">
      <dgm:prSet presAssocID="{61826D14-B943-425E-A1BB-6242D512D4F3}" presName="aSpace2" presStyleCnt="0"/>
      <dgm:spPr/>
    </dgm:pt>
    <dgm:pt modelId="{C959368A-754D-419F-A8EA-8CAC65C67145}" type="pres">
      <dgm:prSet presAssocID="{A396D33F-0DDD-4529-A143-5CFC4B482F94}" presName="childNode" presStyleLbl="node1" presStyleIdx="3" presStyleCnt="6">
        <dgm:presLayoutVars>
          <dgm:bulletEnabled val="1"/>
        </dgm:presLayoutVars>
      </dgm:prSet>
      <dgm:spPr/>
    </dgm:pt>
    <dgm:pt modelId="{64BB72BB-A909-4285-8095-33BB872D1BC2}" type="pres">
      <dgm:prSet presAssocID="{953F79B7-BB55-4170-99A2-00D471E0C0B2}" presName="aSpace" presStyleCnt="0"/>
      <dgm:spPr/>
    </dgm:pt>
    <dgm:pt modelId="{FFDEFC77-55ED-418C-AE46-32AFBB63AE26}" type="pres">
      <dgm:prSet presAssocID="{25DD0044-A401-4B77-9D00-1C1858AEE0D2}" presName="compNode" presStyleCnt="0"/>
      <dgm:spPr/>
    </dgm:pt>
    <dgm:pt modelId="{2A9E381A-3AD5-42AE-83AF-2A1FF4943913}" type="pres">
      <dgm:prSet presAssocID="{25DD0044-A401-4B77-9D00-1C1858AEE0D2}" presName="aNode" presStyleLbl="bgShp" presStyleIdx="2" presStyleCnt="3"/>
      <dgm:spPr/>
    </dgm:pt>
    <dgm:pt modelId="{01EF411C-18A3-45C4-B49C-444038423AE6}" type="pres">
      <dgm:prSet presAssocID="{25DD0044-A401-4B77-9D00-1C1858AEE0D2}" presName="textNode" presStyleLbl="bgShp" presStyleIdx="2" presStyleCnt="3"/>
      <dgm:spPr/>
    </dgm:pt>
    <dgm:pt modelId="{99C0FE3A-5374-458F-9BAE-C4F45A72D4D6}" type="pres">
      <dgm:prSet presAssocID="{25DD0044-A401-4B77-9D00-1C1858AEE0D2}" presName="compChildNode" presStyleCnt="0"/>
      <dgm:spPr/>
    </dgm:pt>
    <dgm:pt modelId="{E68AA979-7882-43EB-B1DD-73174C578BD4}" type="pres">
      <dgm:prSet presAssocID="{25DD0044-A401-4B77-9D00-1C1858AEE0D2}" presName="theInnerList" presStyleCnt="0"/>
      <dgm:spPr/>
    </dgm:pt>
    <dgm:pt modelId="{7253EAF0-18AB-4E65-8D75-2C7488EC81AB}" type="pres">
      <dgm:prSet presAssocID="{FC0AEEF5-8B37-46F3-B758-75F04B00A95B}" presName="childNode" presStyleLbl="node1" presStyleIdx="4" presStyleCnt="6">
        <dgm:presLayoutVars>
          <dgm:bulletEnabled val="1"/>
        </dgm:presLayoutVars>
      </dgm:prSet>
      <dgm:spPr/>
    </dgm:pt>
    <dgm:pt modelId="{E5ABC723-BB4E-4540-A053-436FBF504698}" type="pres">
      <dgm:prSet presAssocID="{FC0AEEF5-8B37-46F3-B758-75F04B00A95B}" presName="aSpace2" presStyleCnt="0"/>
      <dgm:spPr/>
    </dgm:pt>
    <dgm:pt modelId="{2FE1DBEE-4D6D-448F-B274-EF5FE5A20687}" type="pres">
      <dgm:prSet presAssocID="{60968EB7-6F25-4731-AFD8-081B67C5E2FC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0B949B08-B239-45C8-8184-73F213E81C7F}" srcId="{953F79B7-BB55-4170-99A2-00D471E0C0B2}" destId="{61826D14-B943-425E-A1BB-6242D512D4F3}" srcOrd="0" destOrd="0" parTransId="{C85FF0CF-7661-48FB-A8A5-83A42D298D3A}" sibTransId="{37B563F3-CB6A-44CE-BBBC-1AB2084A9E37}"/>
    <dgm:cxn modelId="{5A3BAA28-CC5F-4CB6-8213-26938B571622}" srcId="{2341EE58-9500-4DD4-ABFA-94DABD4BE2F6}" destId="{96523E29-4D1D-49A2-BB68-AB126ADD6761}" srcOrd="0" destOrd="0" parTransId="{E0991BEE-DA31-4BEA-96CC-D7AA46DFBDDB}" sibTransId="{19A57BAE-5E8D-42CC-BA41-B40832883415}"/>
    <dgm:cxn modelId="{EA56743F-814F-4270-ADF1-DAD7F3D2BE0A}" srcId="{953F79B7-BB55-4170-99A2-00D471E0C0B2}" destId="{A396D33F-0DDD-4529-A143-5CFC4B482F94}" srcOrd="1" destOrd="0" parTransId="{4922FF0F-222B-415E-995C-7D23D8A5A92D}" sibTransId="{4C8618C6-CD38-4FB2-9030-50FF1D43DBFE}"/>
    <dgm:cxn modelId="{BCF85E67-338A-4014-86FC-CA7D4C97D001}" srcId="{2341EE58-9500-4DD4-ABFA-94DABD4BE2F6}" destId="{35B79A8D-CA16-4869-BE51-984B28CEBCFC}" srcOrd="1" destOrd="0" parTransId="{02C80E9A-08E9-42C9-A641-988A8373811E}" sibTransId="{4C494063-FE1D-4EBA-97CC-8E1D91D61794}"/>
    <dgm:cxn modelId="{EE3A1849-F518-4724-84ED-2D43DA39D287}" type="presOf" srcId="{793B2775-4776-4AF8-8AED-F5177CB883B9}" destId="{175C14CC-5A0E-484E-8F16-D237E2B67916}" srcOrd="0" destOrd="0" presId="urn:microsoft.com/office/officeart/2005/8/layout/lProcess2"/>
    <dgm:cxn modelId="{3D5F124E-0698-4EC0-8E0A-C0862BA9A96B}" type="presOf" srcId="{2341EE58-9500-4DD4-ABFA-94DABD4BE2F6}" destId="{C7E943BA-AAD2-4A63-B8F1-D86C042F2CA6}" srcOrd="0" destOrd="0" presId="urn:microsoft.com/office/officeart/2005/8/layout/lProcess2"/>
    <dgm:cxn modelId="{9EE05353-8C3C-43C2-A1C2-B856169B364D}" srcId="{793B2775-4776-4AF8-8AED-F5177CB883B9}" destId="{2341EE58-9500-4DD4-ABFA-94DABD4BE2F6}" srcOrd="0" destOrd="0" parTransId="{0077A5C5-C5A7-4254-AE1E-E91DA79951EB}" sibTransId="{D5E06B70-A6ED-4BAB-98E3-71C9C1196223}"/>
    <dgm:cxn modelId="{19E5E773-52E9-41ED-A748-1C21F56EE6B3}" type="presOf" srcId="{25DD0044-A401-4B77-9D00-1C1858AEE0D2}" destId="{2A9E381A-3AD5-42AE-83AF-2A1FF4943913}" srcOrd="0" destOrd="0" presId="urn:microsoft.com/office/officeart/2005/8/layout/lProcess2"/>
    <dgm:cxn modelId="{26744C56-2B89-4942-A5A7-2DC65BFA623D}" srcId="{25DD0044-A401-4B77-9D00-1C1858AEE0D2}" destId="{FC0AEEF5-8B37-46F3-B758-75F04B00A95B}" srcOrd="0" destOrd="0" parTransId="{5DE7859C-B9EB-4CA4-B8AC-F7491E2CB69B}" sibTransId="{CC77BC9D-AD82-45DE-9297-C8771EE0437C}"/>
    <dgm:cxn modelId="{3886C180-19BB-44CD-89B2-8595C5BE0EE1}" type="presOf" srcId="{953F79B7-BB55-4170-99A2-00D471E0C0B2}" destId="{28A4D74E-01ED-45D5-8E8D-DC052DE2A989}" srcOrd="0" destOrd="0" presId="urn:microsoft.com/office/officeart/2005/8/layout/lProcess2"/>
    <dgm:cxn modelId="{3572B081-5F11-4CC8-B3DE-F1F3D5B9A1E2}" type="presOf" srcId="{96523E29-4D1D-49A2-BB68-AB126ADD6761}" destId="{33CB2417-C5BA-4DD6-9FA5-69EDF53A1E80}" srcOrd="0" destOrd="0" presId="urn:microsoft.com/office/officeart/2005/8/layout/lProcess2"/>
    <dgm:cxn modelId="{FE5D0F83-7AAB-47E2-8F2F-D2E28663DADD}" type="presOf" srcId="{60968EB7-6F25-4731-AFD8-081B67C5E2FC}" destId="{2FE1DBEE-4D6D-448F-B274-EF5FE5A20687}" srcOrd="0" destOrd="0" presId="urn:microsoft.com/office/officeart/2005/8/layout/lProcess2"/>
    <dgm:cxn modelId="{33A57693-DFBD-41A3-9E67-43F36792E152}" srcId="{793B2775-4776-4AF8-8AED-F5177CB883B9}" destId="{25DD0044-A401-4B77-9D00-1C1858AEE0D2}" srcOrd="2" destOrd="0" parTransId="{B6212BB8-0135-4FCE-91C9-1DBB981A6608}" sibTransId="{4A130E38-00F3-42B1-818D-456661606028}"/>
    <dgm:cxn modelId="{FCE63194-628C-47AA-B7AF-E22748CF4D6F}" type="presOf" srcId="{35B79A8D-CA16-4869-BE51-984B28CEBCFC}" destId="{1B0C5CAB-0F36-40C6-9479-DAB0D15BF19E}" srcOrd="0" destOrd="0" presId="urn:microsoft.com/office/officeart/2005/8/layout/lProcess2"/>
    <dgm:cxn modelId="{5197E0A3-7B62-4396-AF73-D71B5C52995D}" type="presOf" srcId="{FC0AEEF5-8B37-46F3-B758-75F04B00A95B}" destId="{7253EAF0-18AB-4E65-8D75-2C7488EC81AB}" srcOrd="0" destOrd="0" presId="urn:microsoft.com/office/officeart/2005/8/layout/lProcess2"/>
    <dgm:cxn modelId="{999AB0A9-C4DC-40D3-8A1E-08111A660C55}" srcId="{25DD0044-A401-4B77-9D00-1C1858AEE0D2}" destId="{60968EB7-6F25-4731-AFD8-081B67C5E2FC}" srcOrd="1" destOrd="0" parTransId="{5E34763D-27F7-4ADE-9117-265E5180F6D6}" sibTransId="{33378F59-C725-4C09-B687-203675D41664}"/>
    <dgm:cxn modelId="{00D394B3-BC8C-44B9-B95F-B650E1A2C700}" type="presOf" srcId="{61826D14-B943-425E-A1BB-6242D512D4F3}" destId="{1796B5F8-3191-4DBC-8719-1176DAD21EA2}" srcOrd="0" destOrd="0" presId="urn:microsoft.com/office/officeart/2005/8/layout/lProcess2"/>
    <dgm:cxn modelId="{5131EDC3-82ED-4918-9995-45613E93D412}" srcId="{793B2775-4776-4AF8-8AED-F5177CB883B9}" destId="{953F79B7-BB55-4170-99A2-00D471E0C0B2}" srcOrd="1" destOrd="0" parTransId="{B3AFB611-E10E-4B0A-B25C-9C1B48A178D9}" sibTransId="{0ACAD7E5-F495-403D-B5C0-0175A63AD4FC}"/>
    <dgm:cxn modelId="{3EA147CE-2159-47D0-A634-E5E867D6AE84}" type="presOf" srcId="{A396D33F-0DDD-4529-A143-5CFC4B482F94}" destId="{C959368A-754D-419F-A8EA-8CAC65C67145}" srcOrd="0" destOrd="0" presId="urn:microsoft.com/office/officeart/2005/8/layout/lProcess2"/>
    <dgm:cxn modelId="{9AEFFDD4-E917-4F11-A04A-AED6CDB330E2}" type="presOf" srcId="{953F79B7-BB55-4170-99A2-00D471E0C0B2}" destId="{13D62772-A5F9-4983-B6AD-2B14182511E9}" srcOrd="1" destOrd="0" presId="urn:microsoft.com/office/officeart/2005/8/layout/lProcess2"/>
    <dgm:cxn modelId="{47176BE1-BF5B-49D9-B950-16DFAF6BE434}" type="presOf" srcId="{2341EE58-9500-4DD4-ABFA-94DABD4BE2F6}" destId="{F64955BD-7791-4C60-BE53-BAE0755DEC8F}" srcOrd="1" destOrd="0" presId="urn:microsoft.com/office/officeart/2005/8/layout/lProcess2"/>
    <dgm:cxn modelId="{B4728EE7-87E9-4789-967E-01C257482200}" type="presOf" srcId="{25DD0044-A401-4B77-9D00-1C1858AEE0D2}" destId="{01EF411C-18A3-45C4-B49C-444038423AE6}" srcOrd="1" destOrd="0" presId="urn:microsoft.com/office/officeart/2005/8/layout/lProcess2"/>
    <dgm:cxn modelId="{712D5175-FF4E-4326-8AC4-07553ECCD884}" type="presParOf" srcId="{175C14CC-5A0E-484E-8F16-D237E2B67916}" destId="{B3361F1E-6C1A-422D-BE57-938DE38985D1}" srcOrd="0" destOrd="0" presId="urn:microsoft.com/office/officeart/2005/8/layout/lProcess2"/>
    <dgm:cxn modelId="{1BC4948A-743D-4287-804C-4715DFC20943}" type="presParOf" srcId="{B3361F1E-6C1A-422D-BE57-938DE38985D1}" destId="{C7E943BA-AAD2-4A63-B8F1-D86C042F2CA6}" srcOrd="0" destOrd="0" presId="urn:microsoft.com/office/officeart/2005/8/layout/lProcess2"/>
    <dgm:cxn modelId="{AD47AE75-C16F-4585-BE16-7212DA718739}" type="presParOf" srcId="{B3361F1E-6C1A-422D-BE57-938DE38985D1}" destId="{F64955BD-7791-4C60-BE53-BAE0755DEC8F}" srcOrd="1" destOrd="0" presId="urn:microsoft.com/office/officeart/2005/8/layout/lProcess2"/>
    <dgm:cxn modelId="{6B9BB0D5-32FD-4957-8A83-870392D34D88}" type="presParOf" srcId="{B3361F1E-6C1A-422D-BE57-938DE38985D1}" destId="{6F36264B-91A5-4679-8B27-BD4101B39252}" srcOrd="2" destOrd="0" presId="urn:microsoft.com/office/officeart/2005/8/layout/lProcess2"/>
    <dgm:cxn modelId="{D70F1A0C-F0A4-4F2F-BAEA-165181EE0235}" type="presParOf" srcId="{6F36264B-91A5-4679-8B27-BD4101B39252}" destId="{78CBE98A-B879-4FF4-B6E0-B0B1A0206F2A}" srcOrd="0" destOrd="0" presId="urn:microsoft.com/office/officeart/2005/8/layout/lProcess2"/>
    <dgm:cxn modelId="{A17541D5-5820-4167-B60D-097C47E6A19F}" type="presParOf" srcId="{78CBE98A-B879-4FF4-B6E0-B0B1A0206F2A}" destId="{33CB2417-C5BA-4DD6-9FA5-69EDF53A1E80}" srcOrd="0" destOrd="0" presId="urn:microsoft.com/office/officeart/2005/8/layout/lProcess2"/>
    <dgm:cxn modelId="{3A244CBE-7336-42C9-B63E-F457F434620F}" type="presParOf" srcId="{78CBE98A-B879-4FF4-B6E0-B0B1A0206F2A}" destId="{498903ED-9401-488B-912A-47C6C12B0C7B}" srcOrd="1" destOrd="0" presId="urn:microsoft.com/office/officeart/2005/8/layout/lProcess2"/>
    <dgm:cxn modelId="{0D09A42E-3B24-4134-9049-B7E2CAD5678D}" type="presParOf" srcId="{78CBE98A-B879-4FF4-B6E0-B0B1A0206F2A}" destId="{1B0C5CAB-0F36-40C6-9479-DAB0D15BF19E}" srcOrd="2" destOrd="0" presId="urn:microsoft.com/office/officeart/2005/8/layout/lProcess2"/>
    <dgm:cxn modelId="{0B76EA33-7689-4FD0-88AD-225E6DC8747B}" type="presParOf" srcId="{175C14CC-5A0E-484E-8F16-D237E2B67916}" destId="{7E226E13-CC0C-4F00-BB20-9E46E1DFE59D}" srcOrd="1" destOrd="0" presId="urn:microsoft.com/office/officeart/2005/8/layout/lProcess2"/>
    <dgm:cxn modelId="{368CBE4E-E547-4E52-947E-53BA9C80FC17}" type="presParOf" srcId="{175C14CC-5A0E-484E-8F16-D237E2B67916}" destId="{B99CE2E5-9CA7-429F-8D7C-34D29B6BF2D9}" srcOrd="2" destOrd="0" presId="urn:microsoft.com/office/officeart/2005/8/layout/lProcess2"/>
    <dgm:cxn modelId="{3F946100-F59F-46B2-A0B1-80F42EEE6AB7}" type="presParOf" srcId="{B99CE2E5-9CA7-429F-8D7C-34D29B6BF2D9}" destId="{28A4D74E-01ED-45D5-8E8D-DC052DE2A989}" srcOrd="0" destOrd="0" presId="urn:microsoft.com/office/officeart/2005/8/layout/lProcess2"/>
    <dgm:cxn modelId="{B9EF7A0C-962D-4103-85DB-62D977093CE7}" type="presParOf" srcId="{B99CE2E5-9CA7-429F-8D7C-34D29B6BF2D9}" destId="{13D62772-A5F9-4983-B6AD-2B14182511E9}" srcOrd="1" destOrd="0" presId="urn:microsoft.com/office/officeart/2005/8/layout/lProcess2"/>
    <dgm:cxn modelId="{7A3045B9-D7AF-49B0-843B-BAC73A2F40FA}" type="presParOf" srcId="{B99CE2E5-9CA7-429F-8D7C-34D29B6BF2D9}" destId="{14BB4191-908C-4DF5-BBC9-621892D170DC}" srcOrd="2" destOrd="0" presId="urn:microsoft.com/office/officeart/2005/8/layout/lProcess2"/>
    <dgm:cxn modelId="{099B4B64-9D50-4D45-A1E8-ED3E306C5AD6}" type="presParOf" srcId="{14BB4191-908C-4DF5-BBC9-621892D170DC}" destId="{7CDBF174-4EB9-4ECD-A2E2-6AA38CE3B456}" srcOrd="0" destOrd="0" presId="urn:microsoft.com/office/officeart/2005/8/layout/lProcess2"/>
    <dgm:cxn modelId="{99C03BA5-746B-4B20-8E3B-7383B9351369}" type="presParOf" srcId="{7CDBF174-4EB9-4ECD-A2E2-6AA38CE3B456}" destId="{1796B5F8-3191-4DBC-8719-1176DAD21EA2}" srcOrd="0" destOrd="0" presId="urn:microsoft.com/office/officeart/2005/8/layout/lProcess2"/>
    <dgm:cxn modelId="{430B67E0-E1EE-4B30-9D69-6837B6D5D3C6}" type="presParOf" srcId="{7CDBF174-4EB9-4ECD-A2E2-6AA38CE3B456}" destId="{BDE12FFA-B435-41BB-BDDE-7EAA8A0FE4E0}" srcOrd="1" destOrd="0" presId="urn:microsoft.com/office/officeart/2005/8/layout/lProcess2"/>
    <dgm:cxn modelId="{FD10A3A5-AF55-400A-B901-7F849E481DDE}" type="presParOf" srcId="{7CDBF174-4EB9-4ECD-A2E2-6AA38CE3B456}" destId="{C959368A-754D-419F-A8EA-8CAC65C67145}" srcOrd="2" destOrd="0" presId="urn:microsoft.com/office/officeart/2005/8/layout/lProcess2"/>
    <dgm:cxn modelId="{8DD2AAD4-5C7F-42D9-B101-0DEE7562917B}" type="presParOf" srcId="{175C14CC-5A0E-484E-8F16-D237E2B67916}" destId="{64BB72BB-A909-4285-8095-33BB872D1BC2}" srcOrd="3" destOrd="0" presId="urn:microsoft.com/office/officeart/2005/8/layout/lProcess2"/>
    <dgm:cxn modelId="{E2BBAEC9-90A9-4BE1-8100-F4B96973D8A8}" type="presParOf" srcId="{175C14CC-5A0E-484E-8F16-D237E2B67916}" destId="{FFDEFC77-55ED-418C-AE46-32AFBB63AE26}" srcOrd="4" destOrd="0" presId="urn:microsoft.com/office/officeart/2005/8/layout/lProcess2"/>
    <dgm:cxn modelId="{301DE555-F88D-4B66-8FF0-5E59CCD8AB74}" type="presParOf" srcId="{FFDEFC77-55ED-418C-AE46-32AFBB63AE26}" destId="{2A9E381A-3AD5-42AE-83AF-2A1FF4943913}" srcOrd="0" destOrd="0" presId="urn:microsoft.com/office/officeart/2005/8/layout/lProcess2"/>
    <dgm:cxn modelId="{EDC72382-1542-487B-A83A-21D915E516DC}" type="presParOf" srcId="{FFDEFC77-55ED-418C-AE46-32AFBB63AE26}" destId="{01EF411C-18A3-45C4-B49C-444038423AE6}" srcOrd="1" destOrd="0" presId="urn:microsoft.com/office/officeart/2005/8/layout/lProcess2"/>
    <dgm:cxn modelId="{20EDA5CB-28BF-4D26-9947-4C6D1339F504}" type="presParOf" srcId="{FFDEFC77-55ED-418C-AE46-32AFBB63AE26}" destId="{99C0FE3A-5374-458F-9BAE-C4F45A72D4D6}" srcOrd="2" destOrd="0" presId="urn:microsoft.com/office/officeart/2005/8/layout/lProcess2"/>
    <dgm:cxn modelId="{9544F5D3-FFD8-4958-858C-B615AF2F1137}" type="presParOf" srcId="{99C0FE3A-5374-458F-9BAE-C4F45A72D4D6}" destId="{E68AA979-7882-43EB-B1DD-73174C578BD4}" srcOrd="0" destOrd="0" presId="urn:microsoft.com/office/officeart/2005/8/layout/lProcess2"/>
    <dgm:cxn modelId="{8B2C4E83-0E20-43D4-9C85-DE58C4D0BE7E}" type="presParOf" srcId="{E68AA979-7882-43EB-B1DD-73174C578BD4}" destId="{7253EAF0-18AB-4E65-8D75-2C7488EC81AB}" srcOrd="0" destOrd="0" presId="urn:microsoft.com/office/officeart/2005/8/layout/lProcess2"/>
    <dgm:cxn modelId="{6C21C002-6F6A-4CB6-9B16-7672F7C58457}" type="presParOf" srcId="{E68AA979-7882-43EB-B1DD-73174C578BD4}" destId="{E5ABC723-BB4E-4540-A053-436FBF504698}" srcOrd="1" destOrd="0" presId="urn:microsoft.com/office/officeart/2005/8/layout/lProcess2"/>
    <dgm:cxn modelId="{FB77C5AF-7413-4C17-9586-D5990DDD7141}" type="presParOf" srcId="{E68AA979-7882-43EB-B1DD-73174C578BD4}" destId="{2FE1DBEE-4D6D-448F-B274-EF5FE5A20687}" srcOrd="2" destOrd="0" presId="urn:microsoft.com/office/officeart/2005/8/layout/lProcess2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53EC46-914E-471F-B92B-84EE3A71F25E}" type="doc">
      <dgm:prSet loTypeId="urn:microsoft.com/office/officeart/2005/8/layout/hList9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A3F233C-4676-4356-95C8-481BF7E6AA26}">
      <dgm:prSet phldrT="[Text]" custT="1"/>
      <dgm:spPr/>
      <dgm:t>
        <a:bodyPr/>
        <a:lstStyle/>
        <a:p>
          <a:r>
            <a:rPr lang="en-US" sz="1400" dirty="0"/>
            <a:t>Staff Are Respectful*</a:t>
          </a:r>
        </a:p>
      </dgm:t>
    </dgm:pt>
    <dgm:pt modelId="{F9198E00-0973-4FF7-8ADA-EB52CA860D11}" type="parTrans" cxnId="{511246DA-B27A-4983-9D9A-395DB53E5AFE}">
      <dgm:prSet/>
      <dgm:spPr/>
      <dgm:t>
        <a:bodyPr/>
        <a:lstStyle/>
        <a:p>
          <a:endParaRPr lang="en-US"/>
        </a:p>
      </dgm:t>
    </dgm:pt>
    <dgm:pt modelId="{69A0E57D-F344-41AE-BE3C-B3E998DF8F31}" type="sibTrans" cxnId="{511246DA-B27A-4983-9D9A-395DB53E5AFE}">
      <dgm:prSet/>
      <dgm:spPr/>
      <dgm:t>
        <a:bodyPr/>
        <a:lstStyle/>
        <a:p>
          <a:endParaRPr lang="en-US"/>
        </a:p>
      </dgm:t>
    </dgm:pt>
    <dgm:pt modelId="{5398FAAA-952C-4FA9-BD57-6AFE8BBB1B38}">
      <dgm:prSet phldrT="[Text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b="1" dirty="0"/>
            <a:t>94% </a:t>
          </a:r>
          <a:br>
            <a:rPr lang="en-US" dirty="0"/>
          </a:br>
          <a:r>
            <a:rPr lang="en-US" dirty="0"/>
            <a:t>chose staff</a:t>
          </a:r>
        </a:p>
      </dgm:t>
    </dgm:pt>
    <dgm:pt modelId="{A548DAAF-F5CE-4F51-9438-8100C4035039}" type="parTrans" cxnId="{978995CD-8298-42A4-9F9E-DED0D5DFF1C1}">
      <dgm:prSet/>
      <dgm:spPr/>
      <dgm:t>
        <a:bodyPr/>
        <a:lstStyle/>
        <a:p>
          <a:endParaRPr lang="en-US"/>
        </a:p>
      </dgm:t>
    </dgm:pt>
    <dgm:pt modelId="{6A4E12BE-6003-48E9-8514-B258A36438D5}" type="sibTrans" cxnId="{978995CD-8298-42A4-9F9E-DED0D5DFF1C1}">
      <dgm:prSet/>
      <dgm:spPr/>
      <dgm:t>
        <a:bodyPr/>
        <a:lstStyle/>
        <a:p>
          <a:endParaRPr lang="en-US"/>
        </a:p>
      </dgm:t>
    </dgm:pt>
    <dgm:pt modelId="{25F0AF83-448D-4864-B9E4-6F8EFBD8D241}">
      <dgm:prSet phldrT="[Text]" custT="1"/>
      <dgm:spPr/>
      <dgm:t>
        <a:bodyPr/>
        <a:lstStyle/>
        <a:p>
          <a:r>
            <a:rPr lang="en-US" sz="1400" dirty="0"/>
            <a:t>Staff Show Up and Leave On Time*</a:t>
          </a:r>
        </a:p>
      </dgm:t>
    </dgm:pt>
    <dgm:pt modelId="{745673F8-6553-41C5-BD47-44D527382256}" type="parTrans" cxnId="{297610E6-074B-44AD-A320-AF29D3D28FD4}">
      <dgm:prSet/>
      <dgm:spPr/>
      <dgm:t>
        <a:bodyPr/>
        <a:lstStyle/>
        <a:p>
          <a:endParaRPr lang="en-US"/>
        </a:p>
      </dgm:t>
    </dgm:pt>
    <dgm:pt modelId="{34D7483D-2C67-42A8-A1EB-4F42CCFFA6D2}" type="sibTrans" cxnId="{297610E6-074B-44AD-A320-AF29D3D28FD4}">
      <dgm:prSet/>
      <dgm:spPr/>
      <dgm:t>
        <a:bodyPr/>
        <a:lstStyle/>
        <a:p>
          <a:endParaRPr lang="en-US"/>
        </a:p>
      </dgm:t>
    </dgm:pt>
    <dgm:pt modelId="{4AF7D530-DBD3-485E-B672-92101EBDDE8E}">
      <dgm:prSet phldrT="[Text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b="1" dirty="0"/>
            <a:t>94% </a:t>
          </a:r>
          <a:br>
            <a:rPr lang="en-US" dirty="0"/>
          </a:br>
          <a:r>
            <a:rPr lang="en-US" dirty="0"/>
            <a:t>chose staff</a:t>
          </a:r>
        </a:p>
      </dgm:t>
    </dgm:pt>
    <dgm:pt modelId="{37751BB3-28FD-4CE9-AFF2-2937063CA45A}" type="parTrans" cxnId="{632B8FE2-BD65-4834-A2B5-D993D61A1B2B}">
      <dgm:prSet/>
      <dgm:spPr/>
      <dgm:t>
        <a:bodyPr/>
        <a:lstStyle/>
        <a:p>
          <a:endParaRPr lang="en-US"/>
        </a:p>
      </dgm:t>
    </dgm:pt>
    <dgm:pt modelId="{5A9916F2-AD7A-40BD-B4A3-00B45CABFE9C}" type="sibTrans" cxnId="{632B8FE2-BD65-4834-A2B5-D993D61A1B2B}">
      <dgm:prSet/>
      <dgm:spPr/>
      <dgm:t>
        <a:bodyPr/>
        <a:lstStyle/>
        <a:p>
          <a:endParaRPr lang="en-US"/>
        </a:p>
      </dgm:t>
    </dgm:pt>
    <dgm:pt modelId="{C3B453EB-9B0A-422E-AC27-CA4DA03703B3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sz="2100" b="1" dirty="0"/>
            <a:t>89%</a:t>
          </a:r>
          <a:r>
            <a:rPr lang="en-US" sz="1900" b="1" dirty="0"/>
            <a:t> </a:t>
          </a:r>
          <a:br>
            <a:rPr lang="en-US" sz="1900" dirty="0"/>
          </a:br>
          <a:r>
            <a:rPr lang="en-US" sz="1900" dirty="0"/>
            <a:t>did not choose staff</a:t>
          </a:r>
        </a:p>
      </dgm:t>
    </dgm:pt>
    <dgm:pt modelId="{482ADE79-8D6B-4821-87E2-86E6C0CB8F06}" type="parTrans" cxnId="{EB75AEAB-8600-474F-ACD2-6A509CC25949}">
      <dgm:prSet/>
      <dgm:spPr/>
      <dgm:t>
        <a:bodyPr/>
        <a:lstStyle/>
        <a:p>
          <a:endParaRPr lang="en-US"/>
        </a:p>
      </dgm:t>
    </dgm:pt>
    <dgm:pt modelId="{1C334362-3174-4BBC-9D2E-491E5CCD80DC}" type="sibTrans" cxnId="{EB75AEAB-8600-474F-ACD2-6A509CC25949}">
      <dgm:prSet/>
      <dgm:spPr/>
      <dgm:t>
        <a:bodyPr/>
        <a:lstStyle/>
        <a:p>
          <a:endParaRPr lang="en-US"/>
        </a:p>
      </dgm:t>
    </dgm:pt>
    <dgm:pt modelId="{4A91F5DD-8044-4669-8F3C-A63F5F58C44C}">
      <dgm:prSet custT="1"/>
      <dgm:spPr/>
      <dgm:t>
        <a:bodyPr/>
        <a:lstStyle/>
        <a:p>
          <a:r>
            <a:rPr lang="en-US" sz="1400" dirty="0"/>
            <a:t>Staff Have Right Training to Meet Needs*</a:t>
          </a:r>
        </a:p>
      </dgm:t>
    </dgm:pt>
    <dgm:pt modelId="{6F24D0D4-5C3F-47AD-B1A3-8EC930A3CB54}" type="parTrans" cxnId="{3ACA7F93-6247-4876-8BC3-3035F712EE7B}">
      <dgm:prSet/>
      <dgm:spPr/>
      <dgm:t>
        <a:bodyPr/>
        <a:lstStyle/>
        <a:p>
          <a:endParaRPr lang="en-US"/>
        </a:p>
      </dgm:t>
    </dgm:pt>
    <dgm:pt modelId="{43534299-9D5F-4602-A5E4-25A7BBCBE772}" type="sibTrans" cxnId="{3ACA7F93-6247-4876-8BC3-3035F712EE7B}">
      <dgm:prSet/>
      <dgm:spPr/>
      <dgm:t>
        <a:bodyPr/>
        <a:lstStyle/>
        <a:p>
          <a:endParaRPr lang="en-US"/>
        </a:p>
      </dgm:t>
    </dgm:pt>
    <dgm:pt modelId="{6D8B8B0B-2DC8-4B86-B183-53B5499B16D2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sz="2400" b="1" dirty="0"/>
            <a:t>92% </a:t>
          </a:r>
          <a:br>
            <a:rPr lang="en-US" sz="1900" dirty="0"/>
          </a:br>
          <a:r>
            <a:rPr lang="en-US" sz="1900" dirty="0"/>
            <a:t>chose staff</a:t>
          </a:r>
        </a:p>
      </dgm:t>
    </dgm:pt>
    <dgm:pt modelId="{C80BCD7C-6F83-40FB-ADF4-51E586F73830}" type="parTrans" cxnId="{17CDEADA-E257-41F3-ADEE-2CC5E51E5E08}">
      <dgm:prSet/>
      <dgm:spPr/>
      <dgm:t>
        <a:bodyPr/>
        <a:lstStyle/>
        <a:p>
          <a:endParaRPr lang="en-US"/>
        </a:p>
      </dgm:t>
    </dgm:pt>
    <dgm:pt modelId="{8B304868-CBFD-47EF-969E-FDC777A9605A}" type="sibTrans" cxnId="{17CDEADA-E257-41F3-ADEE-2CC5E51E5E08}">
      <dgm:prSet/>
      <dgm:spPr/>
      <dgm:t>
        <a:bodyPr/>
        <a:lstStyle/>
        <a:p>
          <a:endParaRPr lang="en-US"/>
        </a:p>
      </dgm:t>
    </dgm:pt>
    <dgm:pt modelId="{E26FF2D5-0367-4226-AA50-79045EBF129A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sz="2100" b="1" dirty="0"/>
            <a:t>87%</a:t>
          </a:r>
          <a:r>
            <a:rPr lang="en-US" sz="2400" b="1" dirty="0"/>
            <a:t> </a:t>
          </a:r>
          <a:br>
            <a:rPr lang="en-US" sz="1900" dirty="0"/>
          </a:br>
          <a:r>
            <a:rPr lang="en-US" sz="1900" dirty="0"/>
            <a:t>did not choose staff</a:t>
          </a:r>
        </a:p>
      </dgm:t>
    </dgm:pt>
    <dgm:pt modelId="{0D96FB3B-DE52-43ED-B6F9-B5E114316E63}" type="parTrans" cxnId="{1E6BD076-510D-4D65-A84C-568E8009D6AB}">
      <dgm:prSet/>
      <dgm:spPr/>
      <dgm:t>
        <a:bodyPr/>
        <a:lstStyle/>
        <a:p>
          <a:endParaRPr lang="en-US"/>
        </a:p>
      </dgm:t>
    </dgm:pt>
    <dgm:pt modelId="{75D9AF3C-4201-43F5-AC15-62970C54BE84}" type="sibTrans" cxnId="{1E6BD076-510D-4D65-A84C-568E8009D6AB}">
      <dgm:prSet/>
      <dgm:spPr/>
      <dgm:t>
        <a:bodyPr/>
        <a:lstStyle/>
        <a:p>
          <a:endParaRPr lang="en-US"/>
        </a:p>
      </dgm:t>
    </dgm:pt>
    <dgm:pt modelId="{0A304F9F-2960-4D62-9C3D-5942F3CE8433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sz="2100" b="1" dirty="0"/>
            <a:t>89%</a:t>
          </a:r>
          <a:r>
            <a:rPr lang="en-US" sz="1900" b="1" dirty="0"/>
            <a:t> </a:t>
          </a:r>
          <a:br>
            <a:rPr lang="en-US" sz="1900" dirty="0"/>
          </a:br>
          <a:r>
            <a:rPr lang="en-US" sz="1900" dirty="0"/>
            <a:t>did not choose staff</a:t>
          </a:r>
        </a:p>
      </dgm:t>
    </dgm:pt>
    <dgm:pt modelId="{1FB3D49E-F20B-487B-B00B-D51C1BB2CB4C}" type="parTrans" cxnId="{0C2D78CC-D71F-4A87-AB4C-C6D1BF293F13}">
      <dgm:prSet/>
      <dgm:spPr/>
      <dgm:t>
        <a:bodyPr/>
        <a:lstStyle/>
        <a:p>
          <a:endParaRPr lang="en-US"/>
        </a:p>
      </dgm:t>
    </dgm:pt>
    <dgm:pt modelId="{10770B82-0DD8-45A9-A679-A5CF8F35D741}" type="sibTrans" cxnId="{0C2D78CC-D71F-4A87-AB4C-C6D1BF293F13}">
      <dgm:prSet/>
      <dgm:spPr/>
      <dgm:t>
        <a:bodyPr/>
        <a:lstStyle/>
        <a:p>
          <a:endParaRPr lang="en-US"/>
        </a:p>
      </dgm:t>
    </dgm:pt>
    <dgm:pt modelId="{F3EEAB65-EECE-4915-90C3-C230E1D57200}" type="pres">
      <dgm:prSet presAssocID="{0B53EC46-914E-471F-B92B-84EE3A71F25E}" presName="list" presStyleCnt="0">
        <dgm:presLayoutVars>
          <dgm:dir/>
          <dgm:animLvl val="lvl"/>
        </dgm:presLayoutVars>
      </dgm:prSet>
      <dgm:spPr/>
    </dgm:pt>
    <dgm:pt modelId="{9C04E283-E575-4CB1-8D34-52BD0B6B7B0F}" type="pres">
      <dgm:prSet presAssocID="{BA3F233C-4676-4356-95C8-481BF7E6AA26}" presName="posSpace" presStyleCnt="0"/>
      <dgm:spPr/>
    </dgm:pt>
    <dgm:pt modelId="{32F1C75C-11FD-4FD0-A869-606693C76C85}" type="pres">
      <dgm:prSet presAssocID="{BA3F233C-4676-4356-95C8-481BF7E6AA26}" presName="vertFlow" presStyleCnt="0"/>
      <dgm:spPr/>
    </dgm:pt>
    <dgm:pt modelId="{44ADC0D8-7FDF-4D06-8F56-6BAC8A59EBF2}" type="pres">
      <dgm:prSet presAssocID="{BA3F233C-4676-4356-95C8-481BF7E6AA26}" presName="topSpace" presStyleCnt="0"/>
      <dgm:spPr/>
    </dgm:pt>
    <dgm:pt modelId="{BD0F3B5D-EC7B-4C01-8B61-AAA67EA97E10}" type="pres">
      <dgm:prSet presAssocID="{BA3F233C-4676-4356-95C8-481BF7E6AA26}" presName="firstComp" presStyleCnt="0"/>
      <dgm:spPr/>
    </dgm:pt>
    <dgm:pt modelId="{0627C6EC-B79A-4DAB-9A35-641E756DE1E9}" type="pres">
      <dgm:prSet presAssocID="{BA3F233C-4676-4356-95C8-481BF7E6AA26}" presName="firstChild" presStyleLbl="bgAccFollowNode1" presStyleIdx="0" presStyleCnt="6"/>
      <dgm:spPr/>
    </dgm:pt>
    <dgm:pt modelId="{75033915-9E9E-49F1-9E56-F53AE7F59130}" type="pres">
      <dgm:prSet presAssocID="{BA3F233C-4676-4356-95C8-481BF7E6AA26}" presName="firstChildTx" presStyleLbl="bgAccFollowNode1" presStyleIdx="0" presStyleCnt="6">
        <dgm:presLayoutVars>
          <dgm:bulletEnabled val="1"/>
        </dgm:presLayoutVars>
      </dgm:prSet>
      <dgm:spPr/>
    </dgm:pt>
    <dgm:pt modelId="{8BB34639-30F9-40C0-A87F-EBBAE815562E}" type="pres">
      <dgm:prSet presAssocID="{0A304F9F-2960-4D62-9C3D-5942F3CE8433}" presName="comp" presStyleCnt="0"/>
      <dgm:spPr/>
    </dgm:pt>
    <dgm:pt modelId="{72D37673-1A97-4200-A3FC-08FF959DEF51}" type="pres">
      <dgm:prSet presAssocID="{0A304F9F-2960-4D62-9C3D-5942F3CE8433}" presName="child" presStyleLbl="bgAccFollowNode1" presStyleIdx="1" presStyleCnt="6"/>
      <dgm:spPr/>
    </dgm:pt>
    <dgm:pt modelId="{19708B72-28CA-42B5-97E8-E2E583F32D20}" type="pres">
      <dgm:prSet presAssocID="{0A304F9F-2960-4D62-9C3D-5942F3CE8433}" presName="childTx" presStyleLbl="bgAccFollowNode1" presStyleIdx="1" presStyleCnt="6">
        <dgm:presLayoutVars>
          <dgm:bulletEnabled val="1"/>
        </dgm:presLayoutVars>
      </dgm:prSet>
      <dgm:spPr/>
    </dgm:pt>
    <dgm:pt modelId="{807E02B3-D892-4A47-93C7-0DB3256794AD}" type="pres">
      <dgm:prSet presAssocID="{BA3F233C-4676-4356-95C8-481BF7E6AA26}" presName="negSpace" presStyleCnt="0"/>
      <dgm:spPr/>
    </dgm:pt>
    <dgm:pt modelId="{B9A0535B-CB82-4FB5-B22B-A431B85AFB3D}" type="pres">
      <dgm:prSet presAssocID="{BA3F233C-4676-4356-95C8-481BF7E6AA26}" presName="circle" presStyleLbl="node1" presStyleIdx="0" presStyleCnt="3" custScaleX="116482" custScaleY="108958" custLinFactNeighborX="-327" custLinFactNeighborY="-34469"/>
      <dgm:spPr/>
    </dgm:pt>
    <dgm:pt modelId="{C7A4A39E-5355-480C-B7A4-EC1F99E035CC}" type="pres">
      <dgm:prSet presAssocID="{69A0E57D-F344-41AE-BE3C-B3E998DF8F31}" presName="transSpace" presStyleCnt="0"/>
      <dgm:spPr/>
    </dgm:pt>
    <dgm:pt modelId="{E81B58FE-6FF1-4B90-AF7B-C20FC0665695}" type="pres">
      <dgm:prSet presAssocID="{25F0AF83-448D-4864-B9E4-6F8EFBD8D241}" presName="posSpace" presStyleCnt="0"/>
      <dgm:spPr/>
    </dgm:pt>
    <dgm:pt modelId="{0419BFDD-2831-43E6-ABA0-20A8E267B461}" type="pres">
      <dgm:prSet presAssocID="{25F0AF83-448D-4864-B9E4-6F8EFBD8D241}" presName="vertFlow" presStyleCnt="0"/>
      <dgm:spPr/>
    </dgm:pt>
    <dgm:pt modelId="{1E1A3337-D7E9-480F-8D38-749572EE6ECF}" type="pres">
      <dgm:prSet presAssocID="{25F0AF83-448D-4864-B9E4-6F8EFBD8D241}" presName="topSpace" presStyleCnt="0"/>
      <dgm:spPr/>
    </dgm:pt>
    <dgm:pt modelId="{DBD2D297-F5D4-49A3-89C7-42D8BD61271F}" type="pres">
      <dgm:prSet presAssocID="{25F0AF83-448D-4864-B9E4-6F8EFBD8D241}" presName="firstComp" presStyleCnt="0"/>
      <dgm:spPr/>
    </dgm:pt>
    <dgm:pt modelId="{52F6E9D6-7040-4EB8-97B5-0A4747CA5198}" type="pres">
      <dgm:prSet presAssocID="{25F0AF83-448D-4864-B9E4-6F8EFBD8D241}" presName="firstChild" presStyleLbl="bgAccFollowNode1" presStyleIdx="2" presStyleCnt="6"/>
      <dgm:spPr/>
    </dgm:pt>
    <dgm:pt modelId="{6E76D84B-85A2-4C99-B3D2-E8F97E769BF7}" type="pres">
      <dgm:prSet presAssocID="{25F0AF83-448D-4864-B9E4-6F8EFBD8D241}" presName="firstChildTx" presStyleLbl="bgAccFollowNode1" presStyleIdx="2" presStyleCnt="6">
        <dgm:presLayoutVars>
          <dgm:bulletEnabled val="1"/>
        </dgm:presLayoutVars>
      </dgm:prSet>
      <dgm:spPr/>
    </dgm:pt>
    <dgm:pt modelId="{5AFEAE27-5D2E-4676-B397-880DFE831970}" type="pres">
      <dgm:prSet presAssocID="{C3B453EB-9B0A-422E-AC27-CA4DA03703B3}" presName="comp" presStyleCnt="0"/>
      <dgm:spPr/>
    </dgm:pt>
    <dgm:pt modelId="{287BBBC5-1F40-427E-B35E-6F5DCE726A65}" type="pres">
      <dgm:prSet presAssocID="{C3B453EB-9B0A-422E-AC27-CA4DA03703B3}" presName="child" presStyleLbl="bgAccFollowNode1" presStyleIdx="3" presStyleCnt="6"/>
      <dgm:spPr/>
    </dgm:pt>
    <dgm:pt modelId="{2356CB91-071E-4C6D-976A-7BA839C7FC9A}" type="pres">
      <dgm:prSet presAssocID="{C3B453EB-9B0A-422E-AC27-CA4DA03703B3}" presName="childTx" presStyleLbl="bgAccFollowNode1" presStyleIdx="3" presStyleCnt="6">
        <dgm:presLayoutVars>
          <dgm:bulletEnabled val="1"/>
        </dgm:presLayoutVars>
      </dgm:prSet>
      <dgm:spPr/>
    </dgm:pt>
    <dgm:pt modelId="{09CDE101-F054-4DEB-AE74-3E25ADB1884D}" type="pres">
      <dgm:prSet presAssocID="{25F0AF83-448D-4864-B9E4-6F8EFBD8D241}" presName="negSpace" presStyleCnt="0"/>
      <dgm:spPr/>
    </dgm:pt>
    <dgm:pt modelId="{E23B6CA7-E572-49D1-BAC0-B9386B3098C5}" type="pres">
      <dgm:prSet presAssocID="{25F0AF83-448D-4864-B9E4-6F8EFBD8D241}" presName="circle" presStyleLbl="node1" presStyleIdx="1" presStyleCnt="3" custScaleX="116717" custScaleY="108758" custLinFactNeighborX="-1066" custLinFactNeighborY="-34169"/>
      <dgm:spPr/>
    </dgm:pt>
    <dgm:pt modelId="{DDE4F9ED-4953-4111-B123-5D71BD0C9DEC}" type="pres">
      <dgm:prSet presAssocID="{34D7483D-2C67-42A8-A1EB-4F42CCFFA6D2}" presName="transSpace" presStyleCnt="0"/>
      <dgm:spPr/>
    </dgm:pt>
    <dgm:pt modelId="{B6ADA4F5-FEEC-463C-B960-A60CA7C7EFE8}" type="pres">
      <dgm:prSet presAssocID="{4A91F5DD-8044-4669-8F3C-A63F5F58C44C}" presName="posSpace" presStyleCnt="0"/>
      <dgm:spPr/>
    </dgm:pt>
    <dgm:pt modelId="{56C5C71E-9649-445F-B227-4096371B778F}" type="pres">
      <dgm:prSet presAssocID="{4A91F5DD-8044-4669-8F3C-A63F5F58C44C}" presName="vertFlow" presStyleCnt="0"/>
      <dgm:spPr/>
    </dgm:pt>
    <dgm:pt modelId="{913B7660-1FD4-48C2-9C29-0FF87D4F736A}" type="pres">
      <dgm:prSet presAssocID="{4A91F5DD-8044-4669-8F3C-A63F5F58C44C}" presName="topSpace" presStyleCnt="0"/>
      <dgm:spPr/>
    </dgm:pt>
    <dgm:pt modelId="{93B02F18-7E56-45EF-A199-A20D546E85B4}" type="pres">
      <dgm:prSet presAssocID="{4A91F5DD-8044-4669-8F3C-A63F5F58C44C}" presName="firstComp" presStyleCnt="0"/>
      <dgm:spPr/>
    </dgm:pt>
    <dgm:pt modelId="{312B2428-63C9-483B-8589-B43D1DBCE5C2}" type="pres">
      <dgm:prSet presAssocID="{4A91F5DD-8044-4669-8F3C-A63F5F58C44C}" presName="firstChild" presStyleLbl="bgAccFollowNode1" presStyleIdx="4" presStyleCnt="6"/>
      <dgm:spPr/>
    </dgm:pt>
    <dgm:pt modelId="{6C43D4BB-65D4-4E18-B1F4-7BBF1D0009D7}" type="pres">
      <dgm:prSet presAssocID="{4A91F5DD-8044-4669-8F3C-A63F5F58C44C}" presName="firstChildTx" presStyleLbl="bgAccFollowNode1" presStyleIdx="4" presStyleCnt="6">
        <dgm:presLayoutVars>
          <dgm:bulletEnabled val="1"/>
        </dgm:presLayoutVars>
      </dgm:prSet>
      <dgm:spPr/>
    </dgm:pt>
    <dgm:pt modelId="{98C096E5-D276-46CB-8ECD-8780C7A5155F}" type="pres">
      <dgm:prSet presAssocID="{E26FF2D5-0367-4226-AA50-79045EBF129A}" presName="comp" presStyleCnt="0"/>
      <dgm:spPr/>
    </dgm:pt>
    <dgm:pt modelId="{61D08998-78EC-4F2C-A32E-C7B834A79923}" type="pres">
      <dgm:prSet presAssocID="{E26FF2D5-0367-4226-AA50-79045EBF129A}" presName="child" presStyleLbl="bgAccFollowNode1" presStyleIdx="5" presStyleCnt="6"/>
      <dgm:spPr/>
    </dgm:pt>
    <dgm:pt modelId="{AA731829-BE7C-4A3F-B028-BE9A57494431}" type="pres">
      <dgm:prSet presAssocID="{E26FF2D5-0367-4226-AA50-79045EBF129A}" presName="childTx" presStyleLbl="bgAccFollowNode1" presStyleIdx="5" presStyleCnt="6">
        <dgm:presLayoutVars>
          <dgm:bulletEnabled val="1"/>
        </dgm:presLayoutVars>
      </dgm:prSet>
      <dgm:spPr/>
    </dgm:pt>
    <dgm:pt modelId="{A7EC81A7-62CA-49FC-89C5-75BD8A3D58A3}" type="pres">
      <dgm:prSet presAssocID="{4A91F5DD-8044-4669-8F3C-A63F5F58C44C}" presName="negSpace" presStyleCnt="0"/>
      <dgm:spPr/>
    </dgm:pt>
    <dgm:pt modelId="{193E173E-631D-4D6A-B26A-490D1BB925A9}" type="pres">
      <dgm:prSet presAssocID="{4A91F5DD-8044-4669-8F3C-A63F5F58C44C}" presName="circle" presStyleLbl="node1" presStyleIdx="2" presStyleCnt="3" custScaleX="118023" custScaleY="110176" custLinFactNeighborX="-4185" custLinFactNeighborY="-25593"/>
      <dgm:spPr/>
    </dgm:pt>
  </dgm:ptLst>
  <dgm:cxnLst>
    <dgm:cxn modelId="{5CEAF81D-9A84-40BA-AF3C-83123CFE048B}" type="presOf" srcId="{C3B453EB-9B0A-422E-AC27-CA4DA03703B3}" destId="{287BBBC5-1F40-427E-B35E-6F5DCE726A65}" srcOrd="0" destOrd="0" presId="urn:microsoft.com/office/officeart/2005/8/layout/hList9"/>
    <dgm:cxn modelId="{9A6F4161-65C4-4047-8F21-4EC84E9CB213}" type="presOf" srcId="{4AF7D530-DBD3-485E-B672-92101EBDDE8E}" destId="{6E76D84B-85A2-4C99-B3D2-E8F97E769BF7}" srcOrd="1" destOrd="0" presId="urn:microsoft.com/office/officeart/2005/8/layout/hList9"/>
    <dgm:cxn modelId="{00233B63-31F1-498C-837F-C1BCB1023B37}" type="presOf" srcId="{0A304F9F-2960-4D62-9C3D-5942F3CE8433}" destId="{19708B72-28CA-42B5-97E8-E2E583F32D20}" srcOrd="1" destOrd="0" presId="urn:microsoft.com/office/officeart/2005/8/layout/hList9"/>
    <dgm:cxn modelId="{1A521C64-B0E9-47DB-B6DD-CFCDF46F1A4A}" type="presOf" srcId="{C3B453EB-9B0A-422E-AC27-CA4DA03703B3}" destId="{2356CB91-071E-4C6D-976A-7BA839C7FC9A}" srcOrd="1" destOrd="0" presId="urn:microsoft.com/office/officeart/2005/8/layout/hList9"/>
    <dgm:cxn modelId="{F262F34E-C099-46C6-B382-ED7709A6A44C}" type="presOf" srcId="{5398FAAA-952C-4FA9-BD57-6AFE8BBB1B38}" destId="{75033915-9E9E-49F1-9E56-F53AE7F59130}" srcOrd="1" destOrd="0" presId="urn:microsoft.com/office/officeart/2005/8/layout/hList9"/>
    <dgm:cxn modelId="{73D77151-4AF9-4236-887E-043703AF6FAA}" type="presOf" srcId="{25F0AF83-448D-4864-B9E4-6F8EFBD8D241}" destId="{E23B6CA7-E572-49D1-BAC0-B9386B3098C5}" srcOrd="0" destOrd="0" presId="urn:microsoft.com/office/officeart/2005/8/layout/hList9"/>
    <dgm:cxn modelId="{E094D373-D379-4F7B-9E22-B6FB5D71D941}" type="presOf" srcId="{6D8B8B0B-2DC8-4B86-B183-53B5499B16D2}" destId="{6C43D4BB-65D4-4E18-B1F4-7BBF1D0009D7}" srcOrd="1" destOrd="0" presId="urn:microsoft.com/office/officeart/2005/8/layout/hList9"/>
    <dgm:cxn modelId="{91693076-7549-49F9-B9B5-2F9DCA54BB2C}" type="presOf" srcId="{E26FF2D5-0367-4226-AA50-79045EBF129A}" destId="{AA731829-BE7C-4A3F-B028-BE9A57494431}" srcOrd="1" destOrd="0" presId="urn:microsoft.com/office/officeart/2005/8/layout/hList9"/>
    <dgm:cxn modelId="{1E6BD076-510D-4D65-A84C-568E8009D6AB}" srcId="{4A91F5DD-8044-4669-8F3C-A63F5F58C44C}" destId="{E26FF2D5-0367-4226-AA50-79045EBF129A}" srcOrd="1" destOrd="0" parTransId="{0D96FB3B-DE52-43ED-B6F9-B5E114316E63}" sibTransId="{75D9AF3C-4201-43F5-AC15-62970C54BE84}"/>
    <dgm:cxn modelId="{44AD3E80-0932-4488-A1E5-BE6E180451D8}" type="presOf" srcId="{6D8B8B0B-2DC8-4B86-B183-53B5499B16D2}" destId="{312B2428-63C9-483B-8589-B43D1DBCE5C2}" srcOrd="0" destOrd="0" presId="urn:microsoft.com/office/officeart/2005/8/layout/hList9"/>
    <dgm:cxn modelId="{3ACA7F93-6247-4876-8BC3-3035F712EE7B}" srcId="{0B53EC46-914E-471F-B92B-84EE3A71F25E}" destId="{4A91F5DD-8044-4669-8F3C-A63F5F58C44C}" srcOrd="2" destOrd="0" parTransId="{6F24D0D4-5C3F-47AD-B1A3-8EC930A3CB54}" sibTransId="{43534299-9D5F-4602-A5E4-25A7BBCBE772}"/>
    <dgm:cxn modelId="{5FDCCD9D-B74A-4F55-92A0-D531585F26A5}" type="presOf" srcId="{E26FF2D5-0367-4226-AA50-79045EBF129A}" destId="{61D08998-78EC-4F2C-A32E-C7B834A79923}" srcOrd="0" destOrd="0" presId="urn:microsoft.com/office/officeart/2005/8/layout/hList9"/>
    <dgm:cxn modelId="{3C2F879E-7C44-4923-972E-D4F3E222A3AB}" type="presOf" srcId="{BA3F233C-4676-4356-95C8-481BF7E6AA26}" destId="{B9A0535B-CB82-4FB5-B22B-A431B85AFB3D}" srcOrd="0" destOrd="0" presId="urn:microsoft.com/office/officeart/2005/8/layout/hList9"/>
    <dgm:cxn modelId="{19F68AA9-F0AC-40C9-83B2-D620C03690BA}" type="presOf" srcId="{4AF7D530-DBD3-485E-B672-92101EBDDE8E}" destId="{52F6E9D6-7040-4EB8-97B5-0A4747CA5198}" srcOrd="0" destOrd="0" presId="urn:microsoft.com/office/officeart/2005/8/layout/hList9"/>
    <dgm:cxn modelId="{EB75AEAB-8600-474F-ACD2-6A509CC25949}" srcId="{25F0AF83-448D-4864-B9E4-6F8EFBD8D241}" destId="{C3B453EB-9B0A-422E-AC27-CA4DA03703B3}" srcOrd="1" destOrd="0" parTransId="{482ADE79-8D6B-4821-87E2-86E6C0CB8F06}" sibTransId="{1C334362-3174-4BBC-9D2E-491E5CCD80DC}"/>
    <dgm:cxn modelId="{0C2D78CC-D71F-4A87-AB4C-C6D1BF293F13}" srcId="{BA3F233C-4676-4356-95C8-481BF7E6AA26}" destId="{0A304F9F-2960-4D62-9C3D-5942F3CE8433}" srcOrd="1" destOrd="0" parTransId="{1FB3D49E-F20B-487B-B00B-D51C1BB2CB4C}" sibTransId="{10770B82-0DD8-45A9-A679-A5CF8F35D741}"/>
    <dgm:cxn modelId="{978995CD-8298-42A4-9F9E-DED0D5DFF1C1}" srcId="{BA3F233C-4676-4356-95C8-481BF7E6AA26}" destId="{5398FAAA-952C-4FA9-BD57-6AFE8BBB1B38}" srcOrd="0" destOrd="0" parTransId="{A548DAAF-F5CE-4F51-9438-8100C4035039}" sibTransId="{6A4E12BE-6003-48E9-8514-B258A36438D5}"/>
    <dgm:cxn modelId="{DE2CCCD8-B931-42BA-A57C-34BACBD57363}" type="presOf" srcId="{0A304F9F-2960-4D62-9C3D-5942F3CE8433}" destId="{72D37673-1A97-4200-A3FC-08FF959DEF51}" srcOrd="0" destOrd="0" presId="urn:microsoft.com/office/officeart/2005/8/layout/hList9"/>
    <dgm:cxn modelId="{511246DA-B27A-4983-9D9A-395DB53E5AFE}" srcId="{0B53EC46-914E-471F-B92B-84EE3A71F25E}" destId="{BA3F233C-4676-4356-95C8-481BF7E6AA26}" srcOrd="0" destOrd="0" parTransId="{F9198E00-0973-4FF7-8ADA-EB52CA860D11}" sibTransId="{69A0E57D-F344-41AE-BE3C-B3E998DF8F31}"/>
    <dgm:cxn modelId="{17CDEADA-E257-41F3-ADEE-2CC5E51E5E08}" srcId="{4A91F5DD-8044-4669-8F3C-A63F5F58C44C}" destId="{6D8B8B0B-2DC8-4B86-B183-53B5499B16D2}" srcOrd="0" destOrd="0" parTransId="{C80BCD7C-6F83-40FB-ADF4-51E586F73830}" sibTransId="{8B304868-CBFD-47EF-969E-FDC777A9605A}"/>
    <dgm:cxn modelId="{3BB5D5DB-7177-4F52-8A56-550E693FCE01}" type="presOf" srcId="{5398FAAA-952C-4FA9-BD57-6AFE8BBB1B38}" destId="{0627C6EC-B79A-4DAB-9A35-641E756DE1E9}" srcOrd="0" destOrd="0" presId="urn:microsoft.com/office/officeart/2005/8/layout/hList9"/>
    <dgm:cxn modelId="{EF9DC9E1-4684-45F8-A3A2-F9700B42A443}" type="presOf" srcId="{0B53EC46-914E-471F-B92B-84EE3A71F25E}" destId="{F3EEAB65-EECE-4915-90C3-C230E1D57200}" srcOrd="0" destOrd="0" presId="urn:microsoft.com/office/officeart/2005/8/layout/hList9"/>
    <dgm:cxn modelId="{632B8FE2-BD65-4834-A2B5-D993D61A1B2B}" srcId="{25F0AF83-448D-4864-B9E4-6F8EFBD8D241}" destId="{4AF7D530-DBD3-485E-B672-92101EBDDE8E}" srcOrd="0" destOrd="0" parTransId="{37751BB3-28FD-4CE9-AFF2-2937063CA45A}" sibTransId="{5A9916F2-AD7A-40BD-B4A3-00B45CABFE9C}"/>
    <dgm:cxn modelId="{297610E6-074B-44AD-A320-AF29D3D28FD4}" srcId="{0B53EC46-914E-471F-B92B-84EE3A71F25E}" destId="{25F0AF83-448D-4864-B9E4-6F8EFBD8D241}" srcOrd="1" destOrd="0" parTransId="{745673F8-6553-41C5-BD47-44D527382256}" sibTransId="{34D7483D-2C67-42A8-A1EB-4F42CCFFA6D2}"/>
    <dgm:cxn modelId="{C03B22EE-4619-4996-A5F1-419612F00786}" type="presOf" srcId="{4A91F5DD-8044-4669-8F3C-A63F5F58C44C}" destId="{193E173E-631D-4D6A-B26A-490D1BB925A9}" srcOrd="0" destOrd="0" presId="urn:microsoft.com/office/officeart/2005/8/layout/hList9"/>
    <dgm:cxn modelId="{6BB3A47D-24A6-4DB9-ABCE-28FD4BF7323C}" type="presParOf" srcId="{F3EEAB65-EECE-4915-90C3-C230E1D57200}" destId="{9C04E283-E575-4CB1-8D34-52BD0B6B7B0F}" srcOrd="0" destOrd="0" presId="urn:microsoft.com/office/officeart/2005/8/layout/hList9"/>
    <dgm:cxn modelId="{96A44020-3B30-4D32-8135-B14828014569}" type="presParOf" srcId="{F3EEAB65-EECE-4915-90C3-C230E1D57200}" destId="{32F1C75C-11FD-4FD0-A869-606693C76C85}" srcOrd="1" destOrd="0" presId="urn:microsoft.com/office/officeart/2005/8/layout/hList9"/>
    <dgm:cxn modelId="{637602B7-5BF6-4535-9271-FCFC8B1F9AD1}" type="presParOf" srcId="{32F1C75C-11FD-4FD0-A869-606693C76C85}" destId="{44ADC0D8-7FDF-4D06-8F56-6BAC8A59EBF2}" srcOrd="0" destOrd="0" presId="urn:microsoft.com/office/officeart/2005/8/layout/hList9"/>
    <dgm:cxn modelId="{4009A7EA-160E-4D6E-A9A1-A65B5FED6CEE}" type="presParOf" srcId="{32F1C75C-11FD-4FD0-A869-606693C76C85}" destId="{BD0F3B5D-EC7B-4C01-8B61-AAA67EA97E10}" srcOrd="1" destOrd="0" presId="urn:microsoft.com/office/officeart/2005/8/layout/hList9"/>
    <dgm:cxn modelId="{8B157F7E-E28C-48CD-B782-304026941DC5}" type="presParOf" srcId="{BD0F3B5D-EC7B-4C01-8B61-AAA67EA97E10}" destId="{0627C6EC-B79A-4DAB-9A35-641E756DE1E9}" srcOrd="0" destOrd="0" presId="urn:microsoft.com/office/officeart/2005/8/layout/hList9"/>
    <dgm:cxn modelId="{79EC3DC4-9D85-4F0B-BB43-24EE05B9AE85}" type="presParOf" srcId="{BD0F3B5D-EC7B-4C01-8B61-AAA67EA97E10}" destId="{75033915-9E9E-49F1-9E56-F53AE7F59130}" srcOrd="1" destOrd="0" presId="urn:microsoft.com/office/officeart/2005/8/layout/hList9"/>
    <dgm:cxn modelId="{F5F460DF-5256-49E1-A748-3D8A37CB55DA}" type="presParOf" srcId="{32F1C75C-11FD-4FD0-A869-606693C76C85}" destId="{8BB34639-30F9-40C0-A87F-EBBAE815562E}" srcOrd="2" destOrd="0" presId="urn:microsoft.com/office/officeart/2005/8/layout/hList9"/>
    <dgm:cxn modelId="{350E22F9-273C-453D-A7DD-664DC694D80B}" type="presParOf" srcId="{8BB34639-30F9-40C0-A87F-EBBAE815562E}" destId="{72D37673-1A97-4200-A3FC-08FF959DEF51}" srcOrd="0" destOrd="0" presId="urn:microsoft.com/office/officeart/2005/8/layout/hList9"/>
    <dgm:cxn modelId="{E2DA56CF-A230-4D2C-B963-D3C25376C7EA}" type="presParOf" srcId="{8BB34639-30F9-40C0-A87F-EBBAE815562E}" destId="{19708B72-28CA-42B5-97E8-E2E583F32D20}" srcOrd="1" destOrd="0" presId="urn:microsoft.com/office/officeart/2005/8/layout/hList9"/>
    <dgm:cxn modelId="{F6E57658-E858-4F4D-9B4A-1E9258D2A586}" type="presParOf" srcId="{F3EEAB65-EECE-4915-90C3-C230E1D57200}" destId="{807E02B3-D892-4A47-93C7-0DB3256794AD}" srcOrd="2" destOrd="0" presId="urn:microsoft.com/office/officeart/2005/8/layout/hList9"/>
    <dgm:cxn modelId="{22953671-1698-4EDD-BCBE-44FDADA5B6F5}" type="presParOf" srcId="{F3EEAB65-EECE-4915-90C3-C230E1D57200}" destId="{B9A0535B-CB82-4FB5-B22B-A431B85AFB3D}" srcOrd="3" destOrd="0" presId="urn:microsoft.com/office/officeart/2005/8/layout/hList9"/>
    <dgm:cxn modelId="{896EC49A-798C-4A11-BC7B-1B4CFE856FDB}" type="presParOf" srcId="{F3EEAB65-EECE-4915-90C3-C230E1D57200}" destId="{C7A4A39E-5355-480C-B7A4-EC1F99E035CC}" srcOrd="4" destOrd="0" presId="urn:microsoft.com/office/officeart/2005/8/layout/hList9"/>
    <dgm:cxn modelId="{C800D79F-D035-44FC-A0D4-77722E219A20}" type="presParOf" srcId="{F3EEAB65-EECE-4915-90C3-C230E1D57200}" destId="{E81B58FE-6FF1-4B90-AF7B-C20FC0665695}" srcOrd="5" destOrd="0" presId="urn:microsoft.com/office/officeart/2005/8/layout/hList9"/>
    <dgm:cxn modelId="{02AFD175-0DF4-40DE-A4F8-D9C7FD9502BD}" type="presParOf" srcId="{F3EEAB65-EECE-4915-90C3-C230E1D57200}" destId="{0419BFDD-2831-43E6-ABA0-20A8E267B461}" srcOrd="6" destOrd="0" presId="urn:microsoft.com/office/officeart/2005/8/layout/hList9"/>
    <dgm:cxn modelId="{B7747593-E5F7-46D1-A3E8-7D320960C057}" type="presParOf" srcId="{0419BFDD-2831-43E6-ABA0-20A8E267B461}" destId="{1E1A3337-D7E9-480F-8D38-749572EE6ECF}" srcOrd="0" destOrd="0" presId="urn:microsoft.com/office/officeart/2005/8/layout/hList9"/>
    <dgm:cxn modelId="{01ED6D2E-8672-40E3-A4A9-ED0DDE09FD52}" type="presParOf" srcId="{0419BFDD-2831-43E6-ABA0-20A8E267B461}" destId="{DBD2D297-F5D4-49A3-89C7-42D8BD61271F}" srcOrd="1" destOrd="0" presId="urn:microsoft.com/office/officeart/2005/8/layout/hList9"/>
    <dgm:cxn modelId="{8AE39741-196C-4456-A74E-875C34AB2CA0}" type="presParOf" srcId="{DBD2D297-F5D4-49A3-89C7-42D8BD61271F}" destId="{52F6E9D6-7040-4EB8-97B5-0A4747CA5198}" srcOrd="0" destOrd="0" presId="urn:microsoft.com/office/officeart/2005/8/layout/hList9"/>
    <dgm:cxn modelId="{2C67119D-23B8-4EF1-99E7-0F49AEE12E89}" type="presParOf" srcId="{DBD2D297-F5D4-49A3-89C7-42D8BD61271F}" destId="{6E76D84B-85A2-4C99-B3D2-E8F97E769BF7}" srcOrd="1" destOrd="0" presId="urn:microsoft.com/office/officeart/2005/8/layout/hList9"/>
    <dgm:cxn modelId="{6D3E4404-57C6-40F5-BB01-BD9DF6BF1A5C}" type="presParOf" srcId="{0419BFDD-2831-43E6-ABA0-20A8E267B461}" destId="{5AFEAE27-5D2E-4676-B397-880DFE831970}" srcOrd="2" destOrd="0" presId="urn:microsoft.com/office/officeart/2005/8/layout/hList9"/>
    <dgm:cxn modelId="{1CAE7D90-B0F3-42EB-8C5C-80CF63B87A76}" type="presParOf" srcId="{5AFEAE27-5D2E-4676-B397-880DFE831970}" destId="{287BBBC5-1F40-427E-B35E-6F5DCE726A65}" srcOrd="0" destOrd="0" presId="urn:microsoft.com/office/officeart/2005/8/layout/hList9"/>
    <dgm:cxn modelId="{7F97D90C-7885-4022-A291-8610B0648F55}" type="presParOf" srcId="{5AFEAE27-5D2E-4676-B397-880DFE831970}" destId="{2356CB91-071E-4C6D-976A-7BA839C7FC9A}" srcOrd="1" destOrd="0" presId="urn:microsoft.com/office/officeart/2005/8/layout/hList9"/>
    <dgm:cxn modelId="{D8EAE4E6-2394-483E-A2E0-6CAC2DADFB41}" type="presParOf" srcId="{F3EEAB65-EECE-4915-90C3-C230E1D57200}" destId="{09CDE101-F054-4DEB-AE74-3E25ADB1884D}" srcOrd="7" destOrd="0" presId="urn:microsoft.com/office/officeart/2005/8/layout/hList9"/>
    <dgm:cxn modelId="{FF805C16-E40E-4D09-B21C-3708C6B3B779}" type="presParOf" srcId="{F3EEAB65-EECE-4915-90C3-C230E1D57200}" destId="{E23B6CA7-E572-49D1-BAC0-B9386B3098C5}" srcOrd="8" destOrd="0" presId="urn:microsoft.com/office/officeart/2005/8/layout/hList9"/>
    <dgm:cxn modelId="{2E2CABAE-CFF9-4841-9176-20CDB1C396F0}" type="presParOf" srcId="{F3EEAB65-EECE-4915-90C3-C230E1D57200}" destId="{DDE4F9ED-4953-4111-B123-5D71BD0C9DEC}" srcOrd="9" destOrd="0" presId="urn:microsoft.com/office/officeart/2005/8/layout/hList9"/>
    <dgm:cxn modelId="{BB087755-87AB-44AF-BB08-D4B7339F8A57}" type="presParOf" srcId="{F3EEAB65-EECE-4915-90C3-C230E1D57200}" destId="{B6ADA4F5-FEEC-463C-B960-A60CA7C7EFE8}" srcOrd="10" destOrd="0" presId="urn:microsoft.com/office/officeart/2005/8/layout/hList9"/>
    <dgm:cxn modelId="{D44E4F1C-821C-4457-9E38-A11C44ACE52C}" type="presParOf" srcId="{F3EEAB65-EECE-4915-90C3-C230E1D57200}" destId="{56C5C71E-9649-445F-B227-4096371B778F}" srcOrd="11" destOrd="0" presId="urn:microsoft.com/office/officeart/2005/8/layout/hList9"/>
    <dgm:cxn modelId="{AC1F7E8F-9D91-4952-A1DB-3ED990AB38F2}" type="presParOf" srcId="{56C5C71E-9649-445F-B227-4096371B778F}" destId="{913B7660-1FD4-48C2-9C29-0FF87D4F736A}" srcOrd="0" destOrd="0" presId="urn:microsoft.com/office/officeart/2005/8/layout/hList9"/>
    <dgm:cxn modelId="{C17FA64D-6B57-4C20-AC51-7497DEEFD5F8}" type="presParOf" srcId="{56C5C71E-9649-445F-B227-4096371B778F}" destId="{93B02F18-7E56-45EF-A199-A20D546E85B4}" srcOrd="1" destOrd="0" presId="urn:microsoft.com/office/officeart/2005/8/layout/hList9"/>
    <dgm:cxn modelId="{1FF9E471-B326-4A63-AFA6-A53813B29DAD}" type="presParOf" srcId="{93B02F18-7E56-45EF-A199-A20D546E85B4}" destId="{312B2428-63C9-483B-8589-B43D1DBCE5C2}" srcOrd="0" destOrd="0" presId="urn:microsoft.com/office/officeart/2005/8/layout/hList9"/>
    <dgm:cxn modelId="{7F73611D-1791-42DB-AE80-576FD4EA82DC}" type="presParOf" srcId="{93B02F18-7E56-45EF-A199-A20D546E85B4}" destId="{6C43D4BB-65D4-4E18-B1F4-7BBF1D0009D7}" srcOrd="1" destOrd="0" presId="urn:microsoft.com/office/officeart/2005/8/layout/hList9"/>
    <dgm:cxn modelId="{EBF999DE-4793-4E95-98F8-BF794D1FBBEB}" type="presParOf" srcId="{56C5C71E-9649-445F-B227-4096371B778F}" destId="{98C096E5-D276-46CB-8ECD-8780C7A5155F}" srcOrd="2" destOrd="0" presId="urn:microsoft.com/office/officeart/2005/8/layout/hList9"/>
    <dgm:cxn modelId="{F881F993-9513-47DE-B4C4-2F825CEBD2BF}" type="presParOf" srcId="{98C096E5-D276-46CB-8ECD-8780C7A5155F}" destId="{61D08998-78EC-4F2C-A32E-C7B834A79923}" srcOrd="0" destOrd="0" presId="urn:microsoft.com/office/officeart/2005/8/layout/hList9"/>
    <dgm:cxn modelId="{546ABE88-C887-4AF9-810A-A968E36E6A56}" type="presParOf" srcId="{98C096E5-D276-46CB-8ECD-8780C7A5155F}" destId="{AA731829-BE7C-4A3F-B028-BE9A57494431}" srcOrd="1" destOrd="0" presId="urn:microsoft.com/office/officeart/2005/8/layout/hList9"/>
    <dgm:cxn modelId="{E5142C88-EDC7-45B5-9E5C-671FB0F4C6D6}" type="presParOf" srcId="{F3EEAB65-EECE-4915-90C3-C230E1D57200}" destId="{A7EC81A7-62CA-49FC-89C5-75BD8A3D58A3}" srcOrd="12" destOrd="0" presId="urn:microsoft.com/office/officeart/2005/8/layout/hList9"/>
    <dgm:cxn modelId="{1E83F2D0-9771-443F-B3CF-DEF54D3959B5}" type="presParOf" srcId="{F3EEAB65-EECE-4915-90C3-C230E1D57200}" destId="{193E173E-631D-4D6A-B26A-490D1BB925A9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2D85AA-B811-42BF-9A37-8FD086F21F1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4" csCatId="accent1" phldr="1"/>
      <dgm:spPr/>
    </dgm:pt>
    <dgm:pt modelId="{82A01075-C254-4183-BAE8-7AD6314326B0}">
      <dgm:prSet phldrT="[Text]"/>
      <dgm:spPr/>
      <dgm:t>
        <a:bodyPr/>
        <a:lstStyle/>
        <a:p>
          <a:r>
            <a:rPr lang="en-US" b="1" dirty="0">
              <a:solidFill>
                <a:schemeClr val="accent5">
                  <a:lumMod val="50000"/>
                </a:schemeClr>
              </a:solidFill>
            </a:rPr>
            <a:t>99%</a:t>
          </a:r>
        </a:p>
        <a:p>
          <a:r>
            <a:rPr lang="en-US" b="1" dirty="0"/>
            <a:t>took part in the last planning meeting, or chose not to</a:t>
          </a:r>
          <a:endParaRPr lang="en-US" dirty="0"/>
        </a:p>
      </dgm:t>
    </dgm:pt>
    <dgm:pt modelId="{5483BD84-D82A-4207-9035-9E9678BBEAD7}" type="parTrans" cxnId="{EEA4D4F8-305C-4D39-B0AE-FD779E701FAD}">
      <dgm:prSet/>
      <dgm:spPr/>
      <dgm:t>
        <a:bodyPr/>
        <a:lstStyle/>
        <a:p>
          <a:endParaRPr lang="en-US"/>
        </a:p>
      </dgm:t>
    </dgm:pt>
    <dgm:pt modelId="{5F220269-92ED-4E01-A99A-138841CA6E14}" type="sibTrans" cxnId="{EEA4D4F8-305C-4D39-B0AE-FD779E701FAD}">
      <dgm:prSet/>
      <dgm:spPr/>
      <dgm:t>
        <a:bodyPr/>
        <a:lstStyle/>
        <a:p>
          <a:endParaRPr lang="en-US"/>
        </a:p>
      </dgm:t>
    </dgm:pt>
    <dgm:pt modelId="{A18AAF84-1D4B-4E38-9B94-F32623E9E089}">
      <dgm:prSet phldrT="[Text]"/>
      <dgm:spPr>
        <a:ln>
          <a:noFill/>
        </a:ln>
      </dgm:spPr>
      <dgm:t>
        <a:bodyPr/>
        <a:lstStyle/>
        <a:p>
          <a:r>
            <a:rPr lang="en-US" b="1" dirty="0"/>
            <a:t>93%</a:t>
          </a:r>
          <a:br>
            <a:rPr lang="en-US" dirty="0"/>
          </a:br>
          <a:r>
            <a:rPr lang="en-US" dirty="0"/>
            <a:t>planning meeting included the people person wanted</a:t>
          </a:r>
        </a:p>
      </dgm:t>
    </dgm:pt>
    <dgm:pt modelId="{E7954418-55E9-4CDE-8429-F5CF2E5D6176}" type="parTrans" cxnId="{D11658EE-C790-4D7A-B792-45E13945CD63}">
      <dgm:prSet/>
      <dgm:spPr/>
      <dgm:t>
        <a:bodyPr/>
        <a:lstStyle/>
        <a:p>
          <a:endParaRPr lang="en-US"/>
        </a:p>
      </dgm:t>
    </dgm:pt>
    <dgm:pt modelId="{25A39B9D-4DD3-4182-AFD9-67C96C937340}" type="sibTrans" cxnId="{D11658EE-C790-4D7A-B792-45E13945CD63}">
      <dgm:prSet/>
      <dgm:spPr/>
      <dgm:t>
        <a:bodyPr/>
        <a:lstStyle/>
        <a:p>
          <a:endParaRPr lang="en-US"/>
        </a:p>
      </dgm:t>
    </dgm:pt>
    <dgm:pt modelId="{2F01E090-63BF-4EC6-85F2-51DA6F8ED35D}">
      <dgm:prSet phldrT="[Text]"/>
      <dgm:spPr/>
      <dgm:t>
        <a:bodyPr/>
        <a:lstStyle/>
        <a:p>
          <a:r>
            <a:rPr lang="en-US" b="1" dirty="0"/>
            <a:t>88%</a:t>
          </a:r>
          <a:br>
            <a:rPr lang="en-US" dirty="0"/>
          </a:br>
          <a:r>
            <a:rPr lang="en-US" dirty="0"/>
            <a:t>knew what was being talked about at the last planning meeting</a:t>
          </a:r>
        </a:p>
      </dgm:t>
    </dgm:pt>
    <dgm:pt modelId="{06AA354A-C368-42DF-A9E2-DCEF6733123F}" type="parTrans" cxnId="{362F3912-A185-401B-B127-305C3FA09A4E}">
      <dgm:prSet/>
      <dgm:spPr/>
      <dgm:t>
        <a:bodyPr/>
        <a:lstStyle/>
        <a:p>
          <a:endParaRPr lang="en-US"/>
        </a:p>
      </dgm:t>
    </dgm:pt>
    <dgm:pt modelId="{2B0BBE99-0616-4866-8331-FAF044505B80}" type="sibTrans" cxnId="{362F3912-A185-401B-B127-305C3FA09A4E}">
      <dgm:prSet/>
      <dgm:spPr/>
      <dgm:t>
        <a:bodyPr/>
        <a:lstStyle/>
        <a:p>
          <a:endParaRPr lang="en-US"/>
        </a:p>
      </dgm:t>
    </dgm:pt>
    <dgm:pt modelId="{30393E9C-9174-45DF-B9D7-4A10BF9E5732}">
      <dgm:prSet/>
      <dgm:spPr/>
      <dgm:t>
        <a:bodyPr/>
        <a:lstStyle/>
        <a:p>
          <a:r>
            <a:rPr lang="en-US" b="1" dirty="0"/>
            <a:t>77%</a:t>
          </a:r>
          <a:br>
            <a:rPr lang="en-US" dirty="0"/>
          </a:br>
          <a:r>
            <a:rPr lang="en-US" dirty="0"/>
            <a:t>chose services they get as part of their service plan</a:t>
          </a:r>
          <a:endParaRPr lang="en-US" b="1" dirty="0"/>
        </a:p>
      </dgm:t>
    </dgm:pt>
    <dgm:pt modelId="{3B22F8DD-BE36-4BB4-97D6-7F69CC8E9052}" type="parTrans" cxnId="{E7DAD436-7EB7-4BA2-8D66-C0C8C50B36D8}">
      <dgm:prSet/>
      <dgm:spPr/>
      <dgm:t>
        <a:bodyPr/>
        <a:lstStyle/>
        <a:p>
          <a:endParaRPr lang="en-US"/>
        </a:p>
      </dgm:t>
    </dgm:pt>
    <dgm:pt modelId="{317D7F29-5C4B-4B57-B3AA-D5ECDAC7BA0E}" type="sibTrans" cxnId="{E7DAD436-7EB7-4BA2-8D66-C0C8C50B36D8}">
      <dgm:prSet/>
      <dgm:spPr/>
      <dgm:t>
        <a:bodyPr/>
        <a:lstStyle/>
        <a:p>
          <a:endParaRPr lang="en-US"/>
        </a:p>
      </dgm:t>
    </dgm:pt>
    <dgm:pt modelId="{5B72059E-F8DF-49D2-AEFA-79DD9ABFCA07}" type="pres">
      <dgm:prSet presAssocID="{482D85AA-B811-42BF-9A37-8FD086F21F1D}" presName="rootnode" presStyleCnt="0">
        <dgm:presLayoutVars>
          <dgm:chMax/>
          <dgm:chPref/>
          <dgm:dir/>
          <dgm:animLvl val="lvl"/>
        </dgm:presLayoutVars>
      </dgm:prSet>
      <dgm:spPr/>
    </dgm:pt>
    <dgm:pt modelId="{B65CEE85-A8EE-4AE7-9345-79EE10E8F56A}" type="pres">
      <dgm:prSet presAssocID="{82A01075-C254-4183-BAE8-7AD6314326B0}" presName="composite" presStyleCnt="0"/>
      <dgm:spPr/>
    </dgm:pt>
    <dgm:pt modelId="{AFF286E9-821C-4C80-BBB8-64DFC016706D}" type="pres">
      <dgm:prSet presAssocID="{82A01075-C254-4183-BAE8-7AD6314326B0}" presName="LShape" presStyleLbl="alignNode1" presStyleIdx="0" presStyleCnt="7"/>
      <dgm:spPr/>
    </dgm:pt>
    <dgm:pt modelId="{424C8AA3-193E-4279-B347-AC030B38E9ED}" type="pres">
      <dgm:prSet presAssocID="{82A01075-C254-4183-BAE8-7AD6314326B0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D8F17CA-7DBC-4F3A-A2C7-A75E1AF4539E}" type="pres">
      <dgm:prSet presAssocID="{82A01075-C254-4183-BAE8-7AD6314326B0}" presName="Triangle" presStyleLbl="alignNode1" presStyleIdx="1" presStyleCnt="7"/>
      <dgm:spPr/>
    </dgm:pt>
    <dgm:pt modelId="{A050E211-9DD8-4206-950D-6FE8EC217FF6}" type="pres">
      <dgm:prSet presAssocID="{5F220269-92ED-4E01-A99A-138841CA6E14}" presName="sibTrans" presStyleCnt="0"/>
      <dgm:spPr/>
    </dgm:pt>
    <dgm:pt modelId="{5950F0EE-438B-4BB6-BFD0-6D327EE37F6F}" type="pres">
      <dgm:prSet presAssocID="{5F220269-92ED-4E01-A99A-138841CA6E14}" presName="space" presStyleCnt="0"/>
      <dgm:spPr/>
    </dgm:pt>
    <dgm:pt modelId="{2665A6DA-F4CB-4B20-9F97-D246F1EE3C6C}" type="pres">
      <dgm:prSet presAssocID="{A18AAF84-1D4B-4E38-9B94-F32623E9E089}" presName="composite" presStyleCnt="0"/>
      <dgm:spPr/>
    </dgm:pt>
    <dgm:pt modelId="{76188745-C9FD-4724-AEC8-02B93159EDEA}" type="pres">
      <dgm:prSet presAssocID="{A18AAF84-1D4B-4E38-9B94-F32623E9E089}" presName="LShape" presStyleLbl="alignNode1" presStyleIdx="2" presStyleCnt="7"/>
      <dgm:spPr/>
    </dgm:pt>
    <dgm:pt modelId="{B0B9120C-EF47-4DA0-A063-61B9E6837A40}" type="pres">
      <dgm:prSet presAssocID="{A18AAF84-1D4B-4E38-9B94-F32623E9E089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13A37FE9-A772-4C72-AE14-BAAF7D8E55E2}" type="pres">
      <dgm:prSet presAssocID="{A18AAF84-1D4B-4E38-9B94-F32623E9E089}" presName="Triangle" presStyleLbl="alignNode1" presStyleIdx="3" presStyleCnt="7"/>
      <dgm:spPr/>
    </dgm:pt>
    <dgm:pt modelId="{F6290082-CB0D-4CBD-9FB7-2D2FC1B750D6}" type="pres">
      <dgm:prSet presAssocID="{25A39B9D-4DD3-4182-AFD9-67C96C937340}" presName="sibTrans" presStyleCnt="0"/>
      <dgm:spPr/>
    </dgm:pt>
    <dgm:pt modelId="{AFCA73C2-2CE9-463F-A93F-75C410AECC97}" type="pres">
      <dgm:prSet presAssocID="{25A39B9D-4DD3-4182-AFD9-67C96C937340}" presName="space" presStyleCnt="0"/>
      <dgm:spPr/>
    </dgm:pt>
    <dgm:pt modelId="{75808A06-A6A2-492A-90E5-D3932EC35B0A}" type="pres">
      <dgm:prSet presAssocID="{2F01E090-63BF-4EC6-85F2-51DA6F8ED35D}" presName="composite" presStyleCnt="0"/>
      <dgm:spPr/>
    </dgm:pt>
    <dgm:pt modelId="{0E6A0FDE-E310-4954-9A7C-0DD51E57BE4C}" type="pres">
      <dgm:prSet presAssocID="{2F01E090-63BF-4EC6-85F2-51DA6F8ED35D}" presName="LShape" presStyleLbl="alignNode1" presStyleIdx="4" presStyleCnt="7"/>
      <dgm:spPr/>
    </dgm:pt>
    <dgm:pt modelId="{F11A05D3-715F-4103-B06F-E4BCC483FD19}" type="pres">
      <dgm:prSet presAssocID="{2F01E090-63BF-4EC6-85F2-51DA6F8ED35D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6F0E88F-17A5-4BA1-9EB6-AF472656439E}" type="pres">
      <dgm:prSet presAssocID="{2F01E090-63BF-4EC6-85F2-51DA6F8ED35D}" presName="Triangle" presStyleLbl="alignNode1" presStyleIdx="5" presStyleCnt="7"/>
      <dgm:spPr/>
    </dgm:pt>
    <dgm:pt modelId="{04064883-39A3-492A-91C9-A4451AB3A4AC}" type="pres">
      <dgm:prSet presAssocID="{2B0BBE99-0616-4866-8331-FAF044505B80}" presName="sibTrans" presStyleCnt="0"/>
      <dgm:spPr/>
    </dgm:pt>
    <dgm:pt modelId="{DABB7468-751D-4A3B-B4D7-E5085EF79665}" type="pres">
      <dgm:prSet presAssocID="{2B0BBE99-0616-4866-8331-FAF044505B80}" presName="space" presStyleCnt="0"/>
      <dgm:spPr/>
    </dgm:pt>
    <dgm:pt modelId="{6F6B1407-5B5F-45E9-A6CC-235FEE455339}" type="pres">
      <dgm:prSet presAssocID="{30393E9C-9174-45DF-B9D7-4A10BF9E5732}" presName="composite" presStyleCnt="0"/>
      <dgm:spPr/>
    </dgm:pt>
    <dgm:pt modelId="{ECACF7FA-A980-4F08-9602-21987289F527}" type="pres">
      <dgm:prSet presAssocID="{30393E9C-9174-45DF-B9D7-4A10BF9E5732}" presName="LShape" presStyleLbl="alignNode1" presStyleIdx="6" presStyleCnt="7"/>
      <dgm:spPr/>
    </dgm:pt>
    <dgm:pt modelId="{0F2FB3C5-F160-45BE-8C7A-B6F4C2F49F08}" type="pres">
      <dgm:prSet presAssocID="{30393E9C-9174-45DF-B9D7-4A10BF9E5732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62F3912-A185-401B-B127-305C3FA09A4E}" srcId="{482D85AA-B811-42BF-9A37-8FD086F21F1D}" destId="{2F01E090-63BF-4EC6-85F2-51DA6F8ED35D}" srcOrd="2" destOrd="0" parTransId="{06AA354A-C368-42DF-A9E2-DCEF6733123F}" sibTransId="{2B0BBE99-0616-4866-8331-FAF044505B80}"/>
    <dgm:cxn modelId="{E7DAD436-7EB7-4BA2-8D66-C0C8C50B36D8}" srcId="{482D85AA-B811-42BF-9A37-8FD086F21F1D}" destId="{30393E9C-9174-45DF-B9D7-4A10BF9E5732}" srcOrd="3" destOrd="0" parTransId="{3B22F8DD-BE36-4BB4-97D6-7F69CC8E9052}" sibTransId="{317D7F29-5C4B-4B57-B3AA-D5ECDAC7BA0E}"/>
    <dgm:cxn modelId="{9D742E62-06BB-4819-81E4-AD68D455CAA5}" type="presOf" srcId="{A18AAF84-1D4B-4E38-9B94-F32623E9E089}" destId="{B0B9120C-EF47-4DA0-A063-61B9E6837A40}" srcOrd="0" destOrd="0" presId="urn:microsoft.com/office/officeart/2009/3/layout/StepUpProcess"/>
    <dgm:cxn modelId="{E3429194-C2DD-4E72-962C-C5153647890B}" type="presOf" srcId="{82A01075-C254-4183-BAE8-7AD6314326B0}" destId="{424C8AA3-193E-4279-B347-AC030B38E9ED}" srcOrd="0" destOrd="0" presId="urn:microsoft.com/office/officeart/2009/3/layout/StepUpProcess"/>
    <dgm:cxn modelId="{A9EE7AA3-F5EF-4911-9522-A6642E4EA823}" type="presOf" srcId="{482D85AA-B811-42BF-9A37-8FD086F21F1D}" destId="{5B72059E-F8DF-49D2-AEFA-79DD9ABFCA07}" srcOrd="0" destOrd="0" presId="urn:microsoft.com/office/officeart/2009/3/layout/StepUpProcess"/>
    <dgm:cxn modelId="{5561FFEB-C529-42D8-9E81-F83F3166D354}" type="presOf" srcId="{30393E9C-9174-45DF-B9D7-4A10BF9E5732}" destId="{0F2FB3C5-F160-45BE-8C7A-B6F4C2F49F08}" srcOrd="0" destOrd="0" presId="urn:microsoft.com/office/officeart/2009/3/layout/StepUpProcess"/>
    <dgm:cxn modelId="{D11658EE-C790-4D7A-B792-45E13945CD63}" srcId="{482D85AA-B811-42BF-9A37-8FD086F21F1D}" destId="{A18AAF84-1D4B-4E38-9B94-F32623E9E089}" srcOrd="1" destOrd="0" parTransId="{E7954418-55E9-4CDE-8429-F5CF2E5D6176}" sibTransId="{25A39B9D-4DD3-4182-AFD9-67C96C937340}"/>
    <dgm:cxn modelId="{371B48F5-89DA-44FD-837C-B1D3444A6531}" type="presOf" srcId="{2F01E090-63BF-4EC6-85F2-51DA6F8ED35D}" destId="{F11A05D3-715F-4103-B06F-E4BCC483FD19}" srcOrd="0" destOrd="0" presId="urn:microsoft.com/office/officeart/2009/3/layout/StepUpProcess"/>
    <dgm:cxn modelId="{EEA4D4F8-305C-4D39-B0AE-FD779E701FAD}" srcId="{482D85AA-B811-42BF-9A37-8FD086F21F1D}" destId="{82A01075-C254-4183-BAE8-7AD6314326B0}" srcOrd="0" destOrd="0" parTransId="{5483BD84-D82A-4207-9035-9E9678BBEAD7}" sibTransId="{5F220269-92ED-4E01-A99A-138841CA6E14}"/>
    <dgm:cxn modelId="{51CE3840-6BE4-4ED7-A10F-E241BCE033CC}" type="presParOf" srcId="{5B72059E-F8DF-49D2-AEFA-79DD9ABFCA07}" destId="{B65CEE85-A8EE-4AE7-9345-79EE10E8F56A}" srcOrd="0" destOrd="0" presId="urn:microsoft.com/office/officeart/2009/3/layout/StepUpProcess"/>
    <dgm:cxn modelId="{ED68ED33-9F3B-4553-8B6E-44BE1E022FC7}" type="presParOf" srcId="{B65CEE85-A8EE-4AE7-9345-79EE10E8F56A}" destId="{AFF286E9-821C-4C80-BBB8-64DFC016706D}" srcOrd="0" destOrd="0" presId="urn:microsoft.com/office/officeart/2009/3/layout/StepUpProcess"/>
    <dgm:cxn modelId="{8669BFA5-76CC-4F73-B2EB-4B8C20E7B797}" type="presParOf" srcId="{B65CEE85-A8EE-4AE7-9345-79EE10E8F56A}" destId="{424C8AA3-193E-4279-B347-AC030B38E9ED}" srcOrd="1" destOrd="0" presId="urn:microsoft.com/office/officeart/2009/3/layout/StepUpProcess"/>
    <dgm:cxn modelId="{C4C50BC6-D480-44FA-A8ED-AEEB4D673C48}" type="presParOf" srcId="{B65CEE85-A8EE-4AE7-9345-79EE10E8F56A}" destId="{FD8F17CA-7DBC-4F3A-A2C7-A75E1AF4539E}" srcOrd="2" destOrd="0" presId="urn:microsoft.com/office/officeart/2009/3/layout/StepUpProcess"/>
    <dgm:cxn modelId="{FFDC5944-FB82-4950-99E2-15E20DB58EB3}" type="presParOf" srcId="{5B72059E-F8DF-49D2-AEFA-79DD9ABFCA07}" destId="{A050E211-9DD8-4206-950D-6FE8EC217FF6}" srcOrd="1" destOrd="0" presId="urn:microsoft.com/office/officeart/2009/3/layout/StepUpProcess"/>
    <dgm:cxn modelId="{D711CAE7-950E-4B10-9057-8D632DC9A507}" type="presParOf" srcId="{A050E211-9DD8-4206-950D-6FE8EC217FF6}" destId="{5950F0EE-438B-4BB6-BFD0-6D327EE37F6F}" srcOrd="0" destOrd="0" presId="urn:microsoft.com/office/officeart/2009/3/layout/StepUpProcess"/>
    <dgm:cxn modelId="{CFF2D46D-4DB0-4ABB-891E-A3F91D318A0A}" type="presParOf" srcId="{5B72059E-F8DF-49D2-AEFA-79DD9ABFCA07}" destId="{2665A6DA-F4CB-4B20-9F97-D246F1EE3C6C}" srcOrd="2" destOrd="0" presId="urn:microsoft.com/office/officeart/2009/3/layout/StepUpProcess"/>
    <dgm:cxn modelId="{68CDFF0E-E710-466A-9F55-CB3DB4883597}" type="presParOf" srcId="{2665A6DA-F4CB-4B20-9F97-D246F1EE3C6C}" destId="{76188745-C9FD-4724-AEC8-02B93159EDEA}" srcOrd="0" destOrd="0" presId="urn:microsoft.com/office/officeart/2009/3/layout/StepUpProcess"/>
    <dgm:cxn modelId="{AA1B2845-53E8-4FD3-B73C-C15043C0E778}" type="presParOf" srcId="{2665A6DA-F4CB-4B20-9F97-D246F1EE3C6C}" destId="{B0B9120C-EF47-4DA0-A063-61B9E6837A40}" srcOrd="1" destOrd="0" presId="urn:microsoft.com/office/officeart/2009/3/layout/StepUpProcess"/>
    <dgm:cxn modelId="{C0B658B5-611A-4C86-814A-28F6B4029FAA}" type="presParOf" srcId="{2665A6DA-F4CB-4B20-9F97-D246F1EE3C6C}" destId="{13A37FE9-A772-4C72-AE14-BAAF7D8E55E2}" srcOrd="2" destOrd="0" presId="urn:microsoft.com/office/officeart/2009/3/layout/StepUpProcess"/>
    <dgm:cxn modelId="{08CA4233-31D0-4CB8-BC38-830E024A61CB}" type="presParOf" srcId="{5B72059E-F8DF-49D2-AEFA-79DD9ABFCA07}" destId="{F6290082-CB0D-4CBD-9FB7-2D2FC1B750D6}" srcOrd="3" destOrd="0" presId="urn:microsoft.com/office/officeart/2009/3/layout/StepUpProcess"/>
    <dgm:cxn modelId="{8F3D3FAC-A93E-42DB-8BA3-AC43F5190608}" type="presParOf" srcId="{F6290082-CB0D-4CBD-9FB7-2D2FC1B750D6}" destId="{AFCA73C2-2CE9-463F-A93F-75C410AECC97}" srcOrd="0" destOrd="0" presId="urn:microsoft.com/office/officeart/2009/3/layout/StepUpProcess"/>
    <dgm:cxn modelId="{E5EE6C5F-C76D-4D02-800E-ECFF00DE9BC4}" type="presParOf" srcId="{5B72059E-F8DF-49D2-AEFA-79DD9ABFCA07}" destId="{75808A06-A6A2-492A-90E5-D3932EC35B0A}" srcOrd="4" destOrd="0" presId="urn:microsoft.com/office/officeart/2009/3/layout/StepUpProcess"/>
    <dgm:cxn modelId="{51BB32F8-27B4-4E79-A9EC-53322D933725}" type="presParOf" srcId="{75808A06-A6A2-492A-90E5-D3932EC35B0A}" destId="{0E6A0FDE-E310-4954-9A7C-0DD51E57BE4C}" srcOrd="0" destOrd="0" presId="urn:microsoft.com/office/officeart/2009/3/layout/StepUpProcess"/>
    <dgm:cxn modelId="{7AF069C4-2602-4496-B536-F40DCEC95E36}" type="presParOf" srcId="{75808A06-A6A2-492A-90E5-D3932EC35B0A}" destId="{F11A05D3-715F-4103-B06F-E4BCC483FD19}" srcOrd="1" destOrd="0" presId="urn:microsoft.com/office/officeart/2009/3/layout/StepUpProcess"/>
    <dgm:cxn modelId="{8CD9F39D-CADD-403D-8822-E8E49AC75496}" type="presParOf" srcId="{75808A06-A6A2-492A-90E5-D3932EC35B0A}" destId="{E6F0E88F-17A5-4BA1-9EB6-AF472656439E}" srcOrd="2" destOrd="0" presId="urn:microsoft.com/office/officeart/2009/3/layout/StepUpProcess"/>
    <dgm:cxn modelId="{1504D953-0198-41C9-B2B8-8BE92293BFD5}" type="presParOf" srcId="{5B72059E-F8DF-49D2-AEFA-79DD9ABFCA07}" destId="{04064883-39A3-492A-91C9-A4451AB3A4AC}" srcOrd="5" destOrd="0" presId="urn:microsoft.com/office/officeart/2009/3/layout/StepUpProcess"/>
    <dgm:cxn modelId="{78FB1B17-7A7C-4A64-A2B8-D6AEC4E6BBA2}" type="presParOf" srcId="{04064883-39A3-492A-91C9-A4451AB3A4AC}" destId="{DABB7468-751D-4A3B-B4D7-E5085EF79665}" srcOrd="0" destOrd="0" presId="urn:microsoft.com/office/officeart/2009/3/layout/StepUpProcess"/>
    <dgm:cxn modelId="{8AF2C5DE-140E-49BB-B61D-DA4D98119AE0}" type="presParOf" srcId="{5B72059E-F8DF-49D2-AEFA-79DD9ABFCA07}" destId="{6F6B1407-5B5F-45E9-A6CC-235FEE455339}" srcOrd="6" destOrd="0" presId="urn:microsoft.com/office/officeart/2009/3/layout/StepUpProcess"/>
    <dgm:cxn modelId="{016DB05F-B51E-45C6-8858-E0917635B429}" type="presParOf" srcId="{6F6B1407-5B5F-45E9-A6CC-235FEE455339}" destId="{ECACF7FA-A980-4F08-9602-21987289F527}" srcOrd="0" destOrd="0" presId="urn:microsoft.com/office/officeart/2009/3/layout/StepUpProcess"/>
    <dgm:cxn modelId="{F71BD846-5266-4491-B2AA-BBD8AD11CB85}" type="presParOf" srcId="{6F6B1407-5B5F-45E9-A6CC-235FEE455339}" destId="{0F2FB3C5-F160-45BE-8C7A-B6F4C2F49F0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5AA3CB-A92A-4043-8EFE-50FA3B33BA30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694CFABC-80DE-4E4D-9FCB-89A3C2E7EB99}">
      <dgm:prSet phldrT="[Text]" custT="1"/>
      <dgm:spPr/>
      <dgm:t>
        <a:bodyPr/>
        <a:lstStyle/>
        <a:p>
          <a:r>
            <a:rPr lang="en-US" sz="2700" b="1" dirty="0"/>
            <a:t>20%</a:t>
          </a:r>
          <a:br>
            <a:rPr lang="en-US" sz="2700" dirty="0"/>
          </a:br>
          <a:r>
            <a:rPr lang="en-US" sz="1800" dirty="0"/>
            <a:t>have a paid community job</a:t>
          </a:r>
          <a:endParaRPr lang="en-US" sz="2700" dirty="0"/>
        </a:p>
      </dgm:t>
    </dgm:pt>
    <dgm:pt modelId="{A40CA661-CFAB-4A14-A0AE-4FB22C94F148}" type="parTrans" cxnId="{9FB1284C-F188-404E-9853-49559E7015AF}">
      <dgm:prSet/>
      <dgm:spPr/>
      <dgm:t>
        <a:bodyPr/>
        <a:lstStyle/>
        <a:p>
          <a:endParaRPr lang="en-US"/>
        </a:p>
      </dgm:t>
    </dgm:pt>
    <dgm:pt modelId="{394DEBCD-F6D6-4EEA-BF05-408ABAB2BFA4}" type="sibTrans" cxnId="{9FB1284C-F188-404E-9853-49559E7015AF}">
      <dgm:prSet/>
      <dgm:spPr/>
      <dgm:t>
        <a:bodyPr/>
        <a:lstStyle/>
        <a:p>
          <a:endParaRPr lang="en-US"/>
        </a:p>
      </dgm:t>
    </dgm:pt>
    <dgm:pt modelId="{36ABD040-74C6-4B41-B6A3-AF3AF7CC7074}">
      <dgm:prSet phldrT="[Text]" custT="1"/>
      <dgm:spPr/>
      <dgm:t>
        <a:bodyPr/>
        <a:lstStyle/>
        <a:p>
          <a:r>
            <a:rPr lang="en-US" sz="2700" b="1" dirty="0"/>
            <a:t>45%</a:t>
          </a:r>
        </a:p>
        <a:p>
          <a:r>
            <a:rPr lang="en-US" sz="1800" dirty="0"/>
            <a:t>Want a paid community job</a:t>
          </a:r>
        </a:p>
      </dgm:t>
    </dgm:pt>
    <dgm:pt modelId="{8016109F-B2D7-448C-AC5E-561E02155512}" type="parTrans" cxnId="{A5AB5DF9-17A8-4524-B6EB-B0F4121AB2F5}">
      <dgm:prSet/>
      <dgm:spPr/>
      <dgm:t>
        <a:bodyPr/>
        <a:lstStyle/>
        <a:p>
          <a:endParaRPr lang="en-US"/>
        </a:p>
      </dgm:t>
    </dgm:pt>
    <dgm:pt modelId="{ABEFCFE6-0ED6-4F68-9EAB-132CDB0933CA}" type="sibTrans" cxnId="{A5AB5DF9-17A8-4524-B6EB-B0F4121AB2F5}">
      <dgm:prSet/>
      <dgm:spPr/>
      <dgm:t>
        <a:bodyPr/>
        <a:lstStyle/>
        <a:p>
          <a:endParaRPr lang="en-US"/>
        </a:p>
      </dgm:t>
    </dgm:pt>
    <dgm:pt modelId="{092B4CC8-E558-4488-BAF5-37BDA983E2A7}">
      <dgm:prSet phldrT="[Text]" custT="1"/>
      <dgm:spPr/>
      <dgm:t>
        <a:bodyPr/>
        <a:lstStyle/>
        <a:p>
          <a:r>
            <a:rPr lang="en-US" sz="2700" b="1" dirty="0"/>
            <a:t>40% </a:t>
          </a:r>
          <a:br>
            <a:rPr lang="en-US" sz="2100" dirty="0"/>
          </a:br>
          <a:r>
            <a:rPr lang="en-US" sz="1800" dirty="0"/>
            <a:t>wants a job and has employment as a goal in service plan</a:t>
          </a:r>
          <a:endParaRPr lang="en-US" sz="2100" dirty="0"/>
        </a:p>
      </dgm:t>
    </dgm:pt>
    <dgm:pt modelId="{42EB91D4-14D4-47E2-BC67-4B814581A87D}" type="parTrans" cxnId="{0903378F-15FA-4C6B-91CF-CA130483BF44}">
      <dgm:prSet/>
      <dgm:spPr/>
      <dgm:t>
        <a:bodyPr/>
        <a:lstStyle/>
        <a:p>
          <a:endParaRPr lang="en-US"/>
        </a:p>
      </dgm:t>
    </dgm:pt>
    <dgm:pt modelId="{1E5EBDC3-38F4-418C-A29B-57EB3A8DF45F}" type="sibTrans" cxnId="{0903378F-15FA-4C6B-91CF-CA130483BF44}">
      <dgm:prSet/>
      <dgm:spPr/>
      <dgm:t>
        <a:bodyPr/>
        <a:lstStyle/>
        <a:p>
          <a:endParaRPr lang="en-US"/>
        </a:p>
      </dgm:t>
    </dgm:pt>
    <dgm:pt modelId="{CBF3BA83-B024-440F-ABA1-1730569D71B9}" type="pres">
      <dgm:prSet presAssocID="{695AA3CB-A92A-4043-8EFE-50FA3B33BA30}" presName="CompostProcess" presStyleCnt="0">
        <dgm:presLayoutVars>
          <dgm:dir/>
          <dgm:resizeHandles val="exact"/>
        </dgm:presLayoutVars>
      </dgm:prSet>
      <dgm:spPr/>
    </dgm:pt>
    <dgm:pt modelId="{C89C04F0-A381-4ACB-A6CF-7C3724E453AE}" type="pres">
      <dgm:prSet presAssocID="{695AA3CB-A92A-4043-8EFE-50FA3B33BA30}" presName="arrow" presStyleLbl="bgShp" presStyleIdx="0" presStyleCnt="1"/>
      <dgm:spPr/>
    </dgm:pt>
    <dgm:pt modelId="{F4FF56D5-63B1-4F15-9075-FA1A69C652CD}" type="pres">
      <dgm:prSet presAssocID="{695AA3CB-A92A-4043-8EFE-50FA3B33BA30}" presName="linearProcess" presStyleCnt="0"/>
      <dgm:spPr/>
    </dgm:pt>
    <dgm:pt modelId="{8161244E-ADFF-4306-B038-E06385CF829F}" type="pres">
      <dgm:prSet presAssocID="{694CFABC-80DE-4E4D-9FCB-89A3C2E7EB99}" presName="textNode" presStyleLbl="node1" presStyleIdx="0" presStyleCnt="3">
        <dgm:presLayoutVars>
          <dgm:bulletEnabled val="1"/>
        </dgm:presLayoutVars>
      </dgm:prSet>
      <dgm:spPr/>
    </dgm:pt>
    <dgm:pt modelId="{90C4DA83-CB02-4119-AE37-46C564687F5A}" type="pres">
      <dgm:prSet presAssocID="{394DEBCD-F6D6-4EEA-BF05-408ABAB2BFA4}" presName="sibTrans" presStyleCnt="0"/>
      <dgm:spPr/>
    </dgm:pt>
    <dgm:pt modelId="{D7AE18E0-F246-48E7-92F7-E83B343F9EAF}" type="pres">
      <dgm:prSet presAssocID="{36ABD040-74C6-4B41-B6A3-AF3AF7CC7074}" presName="textNode" presStyleLbl="node1" presStyleIdx="1" presStyleCnt="3" custLinFactNeighborX="1" custLinFactNeighborY="1283">
        <dgm:presLayoutVars>
          <dgm:bulletEnabled val="1"/>
        </dgm:presLayoutVars>
      </dgm:prSet>
      <dgm:spPr/>
    </dgm:pt>
    <dgm:pt modelId="{B387CC43-DFF0-4FC0-AFF1-C3E4D9820354}" type="pres">
      <dgm:prSet presAssocID="{ABEFCFE6-0ED6-4F68-9EAB-132CDB0933CA}" presName="sibTrans" presStyleCnt="0"/>
      <dgm:spPr/>
    </dgm:pt>
    <dgm:pt modelId="{F172E415-E58F-4DD7-8ADE-47712B71E077}" type="pres">
      <dgm:prSet presAssocID="{092B4CC8-E558-4488-BAF5-37BDA983E2A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C000F39-5023-4167-9616-0A664FE27582}" type="presOf" srcId="{36ABD040-74C6-4B41-B6A3-AF3AF7CC7074}" destId="{D7AE18E0-F246-48E7-92F7-E83B343F9EAF}" srcOrd="0" destOrd="0" presId="urn:microsoft.com/office/officeart/2005/8/layout/hProcess9"/>
    <dgm:cxn modelId="{9FB1284C-F188-404E-9853-49559E7015AF}" srcId="{695AA3CB-A92A-4043-8EFE-50FA3B33BA30}" destId="{694CFABC-80DE-4E4D-9FCB-89A3C2E7EB99}" srcOrd="0" destOrd="0" parTransId="{A40CA661-CFAB-4A14-A0AE-4FB22C94F148}" sibTransId="{394DEBCD-F6D6-4EEA-BF05-408ABAB2BFA4}"/>
    <dgm:cxn modelId="{A676237B-93DC-4D6B-AA7A-3150502BEA71}" type="presOf" srcId="{694CFABC-80DE-4E4D-9FCB-89A3C2E7EB99}" destId="{8161244E-ADFF-4306-B038-E06385CF829F}" srcOrd="0" destOrd="0" presId="urn:microsoft.com/office/officeart/2005/8/layout/hProcess9"/>
    <dgm:cxn modelId="{0903378F-15FA-4C6B-91CF-CA130483BF44}" srcId="{695AA3CB-A92A-4043-8EFE-50FA3B33BA30}" destId="{092B4CC8-E558-4488-BAF5-37BDA983E2A7}" srcOrd="2" destOrd="0" parTransId="{42EB91D4-14D4-47E2-BC67-4B814581A87D}" sibTransId="{1E5EBDC3-38F4-418C-A29B-57EB3A8DF45F}"/>
    <dgm:cxn modelId="{601B8692-C128-409B-9A2C-2DF81AE0F266}" type="presOf" srcId="{092B4CC8-E558-4488-BAF5-37BDA983E2A7}" destId="{F172E415-E58F-4DD7-8ADE-47712B71E077}" srcOrd="0" destOrd="0" presId="urn:microsoft.com/office/officeart/2005/8/layout/hProcess9"/>
    <dgm:cxn modelId="{6C3BD0B4-8022-4716-A041-D3D8C32E14D4}" type="presOf" srcId="{695AA3CB-A92A-4043-8EFE-50FA3B33BA30}" destId="{CBF3BA83-B024-440F-ABA1-1730569D71B9}" srcOrd="0" destOrd="0" presId="urn:microsoft.com/office/officeart/2005/8/layout/hProcess9"/>
    <dgm:cxn modelId="{A5AB5DF9-17A8-4524-B6EB-B0F4121AB2F5}" srcId="{695AA3CB-A92A-4043-8EFE-50FA3B33BA30}" destId="{36ABD040-74C6-4B41-B6A3-AF3AF7CC7074}" srcOrd="1" destOrd="0" parTransId="{8016109F-B2D7-448C-AC5E-561E02155512}" sibTransId="{ABEFCFE6-0ED6-4F68-9EAB-132CDB0933CA}"/>
    <dgm:cxn modelId="{DD459FF1-C5C2-4BE0-9710-34014985E3F4}" type="presParOf" srcId="{CBF3BA83-B024-440F-ABA1-1730569D71B9}" destId="{C89C04F0-A381-4ACB-A6CF-7C3724E453AE}" srcOrd="0" destOrd="0" presId="urn:microsoft.com/office/officeart/2005/8/layout/hProcess9"/>
    <dgm:cxn modelId="{C2D05637-2826-4BA0-B2B7-A123B47EB2C5}" type="presParOf" srcId="{CBF3BA83-B024-440F-ABA1-1730569D71B9}" destId="{F4FF56D5-63B1-4F15-9075-FA1A69C652CD}" srcOrd="1" destOrd="0" presId="urn:microsoft.com/office/officeart/2005/8/layout/hProcess9"/>
    <dgm:cxn modelId="{C05D034C-174C-4339-8F8F-A404F619F9CF}" type="presParOf" srcId="{F4FF56D5-63B1-4F15-9075-FA1A69C652CD}" destId="{8161244E-ADFF-4306-B038-E06385CF829F}" srcOrd="0" destOrd="0" presId="urn:microsoft.com/office/officeart/2005/8/layout/hProcess9"/>
    <dgm:cxn modelId="{2C63642B-6EBC-41A4-AF5D-FFC5CC78EEC0}" type="presParOf" srcId="{F4FF56D5-63B1-4F15-9075-FA1A69C652CD}" destId="{90C4DA83-CB02-4119-AE37-46C564687F5A}" srcOrd="1" destOrd="0" presId="urn:microsoft.com/office/officeart/2005/8/layout/hProcess9"/>
    <dgm:cxn modelId="{7D5E33F7-603E-4BDA-B4E4-738CE0E4FECC}" type="presParOf" srcId="{F4FF56D5-63B1-4F15-9075-FA1A69C652CD}" destId="{D7AE18E0-F246-48E7-92F7-E83B343F9EAF}" srcOrd="2" destOrd="0" presId="urn:microsoft.com/office/officeart/2005/8/layout/hProcess9"/>
    <dgm:cxn modelId="{8584ABE0-1005-49AD-A8BA-989A9B96EEB9}" type="presParOf" srcId="{F4FF56D5-63B1-4F15-9075-FA1A69C652CD}" destId="{B387CC43-DFF0-4FC0-AFF1-C3E4D9820354}" srcOrd="3" destOrd="0" presId="urn:microsoft.com/office/officeart/2005/8/layout/hProcess9"/>
    <dgm:cxn modelId="{ED60EFEC-F957-4815-815E-CC2E65309D7E}" type="presParOf" srcId="{F4FF56D5-63B1-4F15-9075-FA1A69C652CD}" destId="{F172E415-E58F-4DD7-8ADE-47712B71E07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5F819D-FFF5-41C3-B0BF-CB7ADD14E166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C563C2B-2896-4CAA-B1C7-320ACB097D9A}">
      <dgm:prSet phldrT="[Text]" custT="1"/>
      <dgm:spPr/>
      <dgm:t>
        <a:bodyPr/>
        <a:lstStyle/>
        <a:p>
          <a:r>
            <a:rPr lang="en-US" sz="2000" dirty="0"/>
            <a:t>Mild</a:t>
          </a:r>
        </a:p>
      </dgm:t>
    </dgm:pt>
    <dgm:pt modelId="{0F7642BF-4F75-4568-8897-EC02D38F01C7}" type="parTrans" cxnId="{41AFFE08-FFA6-47B8-8A2C-F3AB9AAB5A0E}">
      <dgm:prSet/>
      <dgm:spPr/>
      <dgm:t>
        <a:bodyPr/>
        <a:lstStyle/>
        <a:p>
          <a:endParaRPr lang="en-US" sz="3200"/>
        </a:p>
      </dgm:t>
    </dgm:pt>
    <dgm:pt modelId="{906EE2AA-3CD7-4EAA-B5AE-F2EBDFBEDBC9}" type="sibTrans" cxnId="{41AFFE08-FFA6-47B8-8A2C-F3AB9AAB5A0E}">
      <dgm:prSet/>
      <dgm:spPr/>
      <dgm:t>
        <a:bodyPr/>
        <a:lstStyle/>
        <a:p>
          <a:endParaRPr lang="en-US" sz="3200"/>
        </a:p>
      </dgm:t>
    </dgm:pt>
    <dgm:pt modelId="{5502B957-F107-488E-9FAC-0683F76C69A4}">
      <dgm:prSet phldrT="[Text]" custT="1"/>
      <dgm:spPr/>
      <dgm:t>
        <a:bodyPr/>
        <a:lstStyle/>
        <a:p>
          <a:r>
            <a:rPr lang="en-US" sz="2000" dirty="0"/>
            <a:t>Moderate</a:t>
          </a:r>
        </a:p>
      </dgm:t>
    </dgm:pt>
    <dgm:pt modelId="{01787FB7-DD91-4A63-9FA2-647892BD9941}" type="parTrans" cxnId="{D8EDD6B8-4372-4693-A171-6D85FA2DA0ED}">
      <dgm:prSet/>
      <dgm:spPr/>
      <dgm:t>
        <a:bodyPr/>
        <a:lstStyle/>
        <a:p>
          <a:endParaRPr lang="en-US" sz="3200"/>
        </a:p>
      </dgm:t>
    </dgm:pt>
    <dgm:pt modelId="{159536E5-2A8B-4F5B-952A-2A9A0C8E5034}" type="sibTrans" cxnId="{D8EDD6B8-4372-4693-A171-6D85FA2DA0ED}">
      <dgm:prSet/>
      <dgm:spPr/>
      <dgm:t>
        <a:bodyPr/>
        <a:lstStyle/>
        <a:p>
          <a:endParaRPr lang="en-US" sz="3200"/>
        </a:p>
      </dgm:t>
    </dgm:pt>
    <dgm:pt modelId="{A1D73D08-0AE0-48DF-A32F-DEE195F48735}">
      <dgm:prSet custT="1"/>
      <dgm:spPr/>
      <dgm:t>
        <a:bodyPr/>
        <a:lstStyle/>
        <a:p>
          <a:r>
            <a:rPr lang="en-US" sz="2000" dirty="0"/>
            <a:t>Severe</a:t>
          </a:r>
        </a:p>
      </dgm:t>
    </dgm:pt>
    <dgm:pt modelId="{B1CD2D10-5B70-46F3-AB35-23921C2700FD}" type="parTrans" cxnId="{AB8AC88A-09BF-462D-83CB-4F81DDF1B92B}">
      <dgm:prSet/>
      <dgm:spPr/>
      <dgm:t>
        <a:bodyPr/>
        <a:lstStyle/>
        <a:p>
          <a:endParaRPr lang="en-US" sz="3200"/>
        </a:p>
      </dgm:t>
    </dgm:pt>
    <dgm:pt modelId="{43242C94-7070-4B7B-B1A9-0AF22EA46A7C}" type="sibTrans" cxnId="{AB8AC88A-09BF-462D-83CB-4F81DDF1B92B}">
      <dgm:prSet/>
      <dgm:spPr/>
      <dgm:t>
        <a:bodyPr/>
        <a:lstStyle/>
        <a:p>
          <a:endParaRPr lang="en-US" sz="3200"/>
        </a:p>
      </dgm:t>
    </dgm:pt>
    <dgm:pt modelId="{E053F86C-8883-4AC5-A06F-572C5510FE83}">
      <dgm:prSet custT="1"/>
      <dgm:spPr/>
      <dgm:t>
        <a:bodyPr/>
        <a:lstStyle/>
        <a:p>
          <a:r>
            <a:rPr lang="en-US" sz="2000" dirty="0"/>
            <a:t>30%</a:t>
          </a:r>
        </a:p>
      </dgm:t>
    </dgm:pt>
    <dgm:pt modelId="{92A8F518-3174-4BD7-B913-C195BDDFD493}" type="parTrans" cxnId="{1A2E52D2-3359-4E3C-9A69-0EBE05F96EF0}">
      <dgm:prSet/>
      <dgm:spPr/>
      <dgm:t>
        <a:bodyPr/>
        <a:lstStyle/>
        <a:p>
          <a:endParaRPr lang="en-US" sz="3200"/>
        </a:p>
      </dgm:t>
    </dgm:pt>
    <dgm:pt modelId="{9260AF4C-0B88-4A34-91A6-FE66E7065281}" type="sibTrans" cxnId="{1A2E52D2-3359-4E3C-9A69-0EBE05F96EF0}">
      <dgm:prSet/>
      <dgm:spPr/>
      <dgm:t>
        <a:bodyPr/>
        <a:lstStyle/>
        <a:p>
          <a:endParaRPr lang="en-US" sz="3200"/>
        </a:p>
      </dgm:t>
    </dgm:pt>
    <dgm:pt modelId="{CD92AE9D-4849-4683-A5A4-E9D862707BC4}">
      <dgm:prSet custT="1"/>
      <dgm:spPr/>
      <dgm:t>
        <a:bodyPr/>
        <a:lstStyle/>
        <a:p>
          <a:r>
            <a:rPr lang="en-US" sz="2000" dirty="0"/>
            <a:t>31%</a:t>
          </a:r>
        </a:p>
      </dgm:t>
    </dgm:pt>
    <dgm:pt modelId="{CDD654BC-F2B4-437B-BD67-8CB762A10B8D}" type="parTrans" cxnId="{EDC19BFA-B985-4431-A349-EEC63162014D}">
      <dgm:prSet/>
      <dgm:spPr/>
      <dgm:t>
        <a:bodyPr/>
        <a:lstStyle/>
        <a:p>
          <a:endParaRPr lang="en-US" sz="3200"/>
        </a:p>
      </dgm:t>
    </dgm:pt>
    <dgm:pt modelId="{3741E5AF-A64F-4E8B-813E-DF7127DF3D55}" type="sibTrans" cxnId="{EDC19BFA-B985-4431-A349-EEC63162014D}">
      <dgm:prSet/>
      <dgm:spPr/>
      <dgm:t>
        <a:bodyPr/>
        <a:lstStyle/>
        <a:p>
          <a:endParaRPr lang="en-US" sz="3200"/>
        </a:p>
      </dgm:t>
    </dgm:pt>
    <dgm:pt modelId="{57EF18E2-E3A6-4ECC-AB5E-6E8EE0F5ECDC}">
      <dgm:prSet custT="1"/>
      <dgm:spPr/>
      <dgm:t>
        <a:bodyPr/>
        <a:lstStyle/>
        <a:p>
          <a:r>
            <a:rPr lang="en-US" sz="2000" dirty="0"/>
            <a:t>14%</a:t>
          </a:r>
        </a:p>
      </dgm:t>
    </dgm:pt>
    <dgm:pt modelId="{EC8B7DF3-41BA-4863-A617-F13EE89C16F3}" type="parTrans" cxnId="{A45CF4BC-5227-4BE2-B13A-0A10EF77EF3D}">
      <dgm:prSet/>
      <dgm:spPr/>
      <dgm:t>
        <a:bodyPr/>
        <a:lstStyle/>
        <a:p>
          <a:endParaRPr lang="en-US" sz="3200"/>
        </a:p>
      </dgm:t>
    </dgm:pt>
    <dgm:pt modelId="{927A9088-8DE1-47C7-8259-5B5C8CAC0D25}" type="sibTrans" cxnId="{A45CF4BC-5227-4BE2-B13A-0A10EF77EF3D}">
      <dgm:prSet/>
      <dgm:spPr/>
      <dgm:t>
        <a:bodyPr/>
        <a:lstStyle/>
        <a:p>
          <a:endParaRPr lang="en-US" sz="3200"/>
        </a:p>
      </dgm:t>
    </dgm:pt>
    <dgm:pt modelId="{EC2D9EED-E99F-4D53-ABCC-A9ECE40093A3}">
      <dgm:prSet custT="1"/>
      <dgm:spPr/>
      <dgm:t>
        <a:bodyPr/>
        <a:lstStyle/>
        <a:p>
          <a:r>
            <a:rPr lang="en-US" sz="2000" dirty="0"/>
            <a:t>8%</a:t>
          </a:r>
        </a:p>
      </dgm:t>
    </dgm:pt>
    <dgm:pt modelId="{D99CD7D7-A41E-467E-A740-CFBD38251199}" type="parTrans" cxnId="{9E3EFCB0-7766-4C14-95FA-F22F8FB57D25}">
      <dgm:prSet/>
      <dgm:spPr/>
      <dgm:t>
        <a:bodyPr/>
        <a:lstStyle/>
        <a:p>
          <a:endParaRPr lang="en-US" sz="3200"/>
        </a:p>
      </dgm:t>
    </dgm:pt>
    <dgm:pt modelId="{294C8605-3B45-4C16-9D0B-0E6A7C74A3AD}" type="sibTrans" cxnId="{9E3EFCB0-7766-4C14-95FA-F22F8FB57D25}">
      <dgm:prSet/>
      <dgm:spPr/>
      <dgm:t>
        <a:bodyPr/>
        <a:lstStyle/>
        <a:p>
          <a:endParaRPr lang="en-US" sz="3200"/>
        </a:p>
      </dgm:t>
    </dgm:pt>
    <dgm:pt modelId="{895EFADB-A877-4B1A-BAFF-E2A426F5E62B}">
      <dgm:prSet custT="1"/>
      <dgm:spPr/>
      <dgm:t>
        <a:bodyPr/>
        <a:lstStyle/>
        <a:p>
          <a:r>
            <a:rPr lang="en-US" sz="2000" dirty="0"/>
            <a:t>Profound</a:t>
          </a:r>
        </a:p>
      </dgm:t>
    </dgm:pt>
    <dgm:pt modelId="{E9F873AF-C18E-4D65-9F8C-3EC29650785E}" type="sibTrans" cxnId="{839BD82B-0154-4439-A4EA-4420B9A48B72}">
      <dgm:prSet/>
      <dgm:spPr/>
      <dgm:t>
        <a:bodyPr/>
        <a:lstStyle/>
        <a:p>
          <a:endParaRPr lang="en-US" sz="3200"/>
        </a:p>
      </dgm:t>
    </dgm:pt>
    <dgm:pt modelId="{6C998735-4C7A-4227-BB42-5924BA7D48CA}" type="parTrans" cxnId="{839BD82B-0154-4439-A4EA-4420B9A48B72}">
      <dgm:prSet/>
      <dgm:spPr/>
      <dgm:t>
        <a:bodyPr/>
        <a:lstStyle/>
        <a:p>
          <a:endParaRPr lang="en-US" sz="3200"/>
        </a:p>
      </dgm:t>
    </dgm:pt>
    <dgm:pt modelId="{2D58EEC6-93F3-4DD3-BB0F-B569C7377B0F}">
      <dgm:prSet custT="1"/>
      <dgm:spPr/>
      <dgm:t>
        <a:bodyPr/>
        <a:lstStyle/>
        <a:p>
          <a:r>
            <a:rPr lang="en-US" sz="2000" dirty="0"/>
            <a:t>Unspecified</a:t>
          </a:r>
        </a:p>
      </dgm:t>
    </dgm:pt>
    <dgm:pt modelId="{359FC8B2-086E-499F-B2BB-A475CA4D1052}" type="parTrans" cxnId="{45549C1B-A1BE-4021-9A0C-3F2412123C09}">
      <dgm:prSet/>
      <dgm:spPr/>
      <dgm:t>
        <a:bodyPr/>
        <a:lstStyle/>
        <a:p>
          <a:endParaRPr lang="en-US" sz="3200"/>
        </a:p>
      </dgm:t>
    </dgm:pt>
    <dgm:pt modelId="{52C557C3-3543-4341-91FA-9EABAAD1D8E3}" type="sibTrans" cxnId="{45549C1B-A1BE-4021-9A0C-3F2412123C09}">
      <dgm:prSet/>
      <dgm:spPr/>
      <dgm:t>
        <a:bodyPr/>
        <a:lstStyle/>
        <a:p>
          <a:endParaRPr lang="en-US" sz="3200"/>
        </a:p>
      </dgm:t>
    </dgm:pt>
    <dgm:pt modelId="{B7B61076-4ED3-4906-8812-995FA418995B}">
      <dgm:prSet custT="1"/>
      <dgm:spPr/>
      <dgm:t>
        <a:bodyPr/>
        <a:lstStyle/>
        <a:p>
          <a:r>
            <a:rPr lang="en-US" sz="2000" dirty="0"/>
            <a:t>18%</a:t>
          </a:r>
        </a:p>
      </dgm:t>
    </dgm:pt>
    <dgm:pt modelId="{50652076-0365-4DFE-8626-E2E5CB4E107C}" type="parTrans" cxnId="{0374F169-211F-4373-9449-31E1F84055E5}">
      <dgm:prSet/>
      <dgm:spPr/>
      <dgm:t>
        <a:bodyPr/>
        <a:lstStyle/>
        <a:p>
          <a:endParaRPr lang="en-US" sz="3200"/>
        </a:p>
      </dgm:t>
    </dgm:pt>
    <dgm:pt modelId="{6496100D-4DFF-45F1-AE29-6EAC59DCDACB}" type="sibTrans" cxnId="{0374F169-211F-4373-9449-31E1F84055E5}">
      <dgm:prSet/>
      <dgm:spPr/>
      <dgm:t>
        <a:bodyPr/>
        <a:lstStyle/>
        <a:p>
          <a:endParaRPr lang="en-US" sz="3200"/>
        </a:p>
      </dgm:t>
    </dgm:pt>
    <dgm:pt modelId="{DD09E42A-EF01-4B7B-94E6-27EBDBC83EA8}" type="pres">
      <dgm:prSet presAssocID="{745F819D-FFF5-41C3-B0BF-CB7ADD14E166}" presName="linear" presStyleCnt="0">
        <dgm:presLayoutVars>
          <dgm:dir/>
          <dgm:animLvl val="lvl"/>
          <dgm:resizeHandles val="exact"/>
        </dgm:presLayoutVars>
      </dgm:prSet>
      <dgm:spPr/>
    </dgm:pt>
    <dgm:pt modelId="{F8FC453D-D3D8-424B-87D3-68E439FB4F1C}" type="pres">
      <dgm:prSet presAssocID="{EC563C2B-2896-4CAA-B1C7-320ACB097D9A}" presName="parentLin" presStyleCnt="0"/>
      <dgm:spPr/>
    </dgm:pt>
    <dgm:pt modelId="{B252A4B0-BBA8-483D-96BF-73476F6822EB}" type="pres">
      <dgm:prSet presAssocID="{EC563C2B-2896-4CAA-B1C7-320ACB097D9A}" presName="parentLeftMargin" presStyleLbl="node1" presStyleIdx="0" presStyleCnt="5"/>
      <dgm:spPr/>
    </dgm:pt>
    <dgm:pt modelId="{5B657366-1391-45A4-96DC-62B052B99CE4}" type="pres">
      <dgm:prSet presAssocID="{EC563C2B-2896-4CAA-B1C7-320ACB097D9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525C910-E9FB-421C-91A7-9EC726D7C062}" type="pres">
      <dgm:prSet presAssocID="{EC563C2B-2896-4CAA-B1C7-320ACB097D9A}" presName="negativeSpace" presStyleCnt="0"/>
      <dgm:spPr/>
    </dgm:pt>
    <dgm:pt modelId="{EFEE2183-F61D-4766-A7EF-0AFC52E50E03}" type="pres">
      <dgm:prSet presAssocID="{EC563C2B-2896-4CAA-B1C7-320ACB097D9A}" presName="childText" presStyleLbl="conFgAcc1" presStyleIdx="0" presStyleCnt="5">
        <dgm:presLayoutVars>
          <dgm:bulletEnabled val="1"/>
        </dgm:presLayoutVars>
      </dgm:prSet>
      <dgm:spPr/>
    </dgm:pt>
    <dgm:pt modelId="{5CFBF868-3FA1-4478-BC21-C933272BA7BC}" type="pres">
      <dgm:prSet presAssocID="{906EE2AA-3CD7-4EAA-B5AE-F2EBDFBEDBC9}" presName="spaceBetweenRectangles" presStyleCnt="0"/>
      <dgm:spPr/>
    </dgm:pt>
    <dgm:pt modelId="{F684F027-5B17-4B63-AD2A-8F4BBCBD157C}" type="pres">
      <dgm:prSet presAssocID="{5502B957-F107-488E-9FAC-0683F76C69A4}" presName="parentLin" presStyleCnt="0"/>
      <dgm:spPr/>
    </dgm:pt>
    <dgm:pt modelId="{655C40A0-AC6A-4C77-AF6E-2E0BCCF7FED1}" type="pres">
      <dgm:prSet presAssocID="{5502B957-F107-488E-9FAC-0683F76C69A4}" presName="parentLeftMargin" presStyleLbl="node1" presStyleIdx="0" presStyleCnt="5"/>
      <dgm:spPr/>
    </dgm:pt>
    <dgm:pt modelId="{90E72F6F-B262-4129-97DD-DEE300143496}" type="pres">
      <dgm:prSet presAssocID="{5502B957-F107-488E-9FAC-0683F76C69A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2D36A32-C7EC-4D2D-8233-CBC11322B359}" type="pres">
      <dgm:prSet presAssocID="{5502B957-F107-488E-9FAC-0683F76C69A4}" presName="negativeSpace" presStyleCnt="0"/>
      <dgm:spPr/>
    </dgm:pt>
    <dgm:pt modelId="{B920621B-D1FF-4CE9-8382-5DF59153621E}" type="pres">
      <dgm:prSet presAssocID="{5502B957-F107-488E-9FAC-0683F76C69A4}" presName="childText" presStyleLbl="conFgAcc1" presStyleIdx="1" presStyleCnt="5">
        <dgm:presLayoutVars>
          <dgm:bulletEnabled val="1"/>
        </dgm:presLayoutVars>
      </dgm:prSet>
      <dgm:spPr/>
    </dgm:pt>
    <dgm:pt modelId="{37815BBC-3056-40DA-AC4F-1E4E36E1D149}" type="pres">
      <dgm:prSet presAssocID="{159536E5-2A8B-4F5B-952A-2A9A0C8E5034}" presName="spaceBetweenRectangles" presStyleCnt="0"/>
      <dgm:spPr/>
    </dgm:pt>
    <dgm:pt modelId="{930CE2DB-5EA9-4D37-8EFB-F3C145DBDED9}" type="pres">
      <dgm:prSet presAssocID="{A1D73D08-0AE0-48DF-A32F-DEE195F48735}" presName="parentLin" presStyleCnt="0"/>
      <dgm:spPr/>
    </dgm:pt>
    <dgm:pt modelId="{8D74FB77-D073-4869-B9D2-023B95C65BE6}" type="pres">
      <dgm:prSet presAssocID="{A1D73D08-0AE0-48DF-A32F-DEE195F48735}" presName="parentLeftMargin" presStyleLbl="node1" presStyleIdx="1" presStyleCnt="5"/>
      <dgm:spPr/>
    </dgm:pt>
    <dgm:pt modelId="{B8E37BFA-10B5-481A-AE93-C2F06BD78396}" type="pres">
      <dgm:prSet presAssocID="{A1D73D08-0AE0-48DF-A32F-DEE195F4873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7D9229B-DDC4-4D2F-A024-2573E5157885}" type="pres">
      <dgm:prSet presAssocID="{A1D73D08-0AE0-48DF-A32F-DEE195F48735}" presName="negativeSpace" presStyleCnt="0"/>
      <dgm:spPr/>
    </dgm:pt>
    <dgm:pt modelId="{F11E4BFD-1D75-4F47-8E74-9EB1C6BF0B4F}" type="pres">
      <dgm:prSet presAssocID="{A1D73D08-0AE0-48DF-A32F-DEE195F48735}" presName="childText" presStyleLbl="conFgAcc1" presStyleIdx="2" presStyleCnt="5">
        <dgm:presLayoutVars>
          <dgm:bulletEnabled val="1"/>
        </dgm:presLayoutVars>
      </dgm:prSet>
      <dgm:spPr/>
    </dgm:pt>
    <dgm:pt modelId="{579E6E6D-6077-4007-85D6-0B305AA30A28}" type="pres">
      <dgm:prSet presAssocID="{43242C94-7070-4B7B-B1A9-0AF22EA46A7C}" presName="spaceBetweenRectangles" presStyleCnt="0"/>
      <dgm:spPr/>
    </dgm:pt>
    <dgm:pt modelId="{9C6F0585-6406-4687-8E41-A3BBED979F17}" type="pres">
      <dgm:prSet presAssocID="{895EFADB-A877-4B1A-BAFF-E2A426F5E62B}" presName="parentLin" presStyleCnt="0"/>
      <dgm:spPr/>
    </dgm:pt>
    <dgm:pt modelId="{DCCD500D-7E81-4527-BD49-423974FD74B0}" type="pres">
      <dgm:prSet presAssocID="{895EFADB-A877-4B1A-BAFF-E2A426F5E62B}" presName="parentLeftMargin" presStyleLbl="node1" presStyleIdx="2" presStyleCnt="5"/>
      <dgm:spPr/>
    </dgm:pt>
    <dgm:pt modelId="{973FA699-88AD-483D-B803-129EF617E5A1}" type="pres">
      <dgm:prSet presAssocID="{895EFADB-A877-4B1A-BAFF-E2A426F5E62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77ED335-7D25-4B43-9314-69171A2632C6}" type="pres">
      <dgm:prSet presAssocID="{895EFADB-A877-4B1A-BAFF-E2A426F5E62B}" presName="negativeSpace" presStyleCnt="0"/>
      <dgm:spPr/>
    </dgm:pt>
    <dgm:pt modelId="{412071ED-0BF9-4748-867E-49BAA42A094D}" type="pres">
      <dgm:prSet presAssocID="{895EFADB-A877-4B1A-BAFF-E2A426F5E62B}" presName="childText" presStyleLbl="conFgAcc1" presStyleIdx="3" presStyleCnt="5">
        <dgm:presLayoutVars>
          <dgm:bulletEnabled val="1"/>
        </dgm:presLayoutVars>
      </dgm:prSet>
      <dgm:spPr/>
    </dgm:pt>
    <dgm:pt modelId="{C0A3A145-1D22-4114-96C0-68D17E9B4CB1}" type="pres">
      <dgm:prSet presAssocID="{E9F873AF-C18E-4D65-9F8C-3EC29650785E}" presName="spaceBetweenRectangles" presStyleCnt="0"/>
      <dgm:spPr/>
    </dgm:pt>
    <dgm:pt modelId="{13DAC9BC-974F-4BCF-85C5-F4BED12F9B9C}" type="pres">
      <dgm:prSet presAssocID="{2D58EEC6-93F3-4DD3-BB0F-B569C7377B0F}" presName="parentLin" presStyleCnt="0"/>
      <dgm:spPr/>
    </dgm:pt>
    <dgm:pt modelId="{B25830FD-3C09-4630-9391-90CA74046409}" type="pres">
      <dgm:prSet presAssocID="{2D58EEC6-93F3-4DD3-BB0F-B569C7377B0F}" presName="parentLeftMargin" presStyleLbl="node1" presStyleIdx="3" presStyleCnt="5"/>
      <dgm:spPr/>
    </dgm:pt>
    <dgm:pt modelId="{368178C2-D837-4EF9-AE44-A3E5E282DD9E}" type="pres">
      <dgm:prSet presAssocID="{2D58EEC6-93F3-4DD3-BB0F-B569C7377B0F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D4174D8-E818-49B9-9E51-4A7651B362CD}" type="pres">
      <dgm:prSet presAssocID="{2D58EEC6-93F3-4DD3-BB0F-B569C7377B0F}" presName="negativeSpace" presStyleCnt="0"/>
      <dgm:spPr/>
    </dgm:pt>
    <dgm:pt modelId="{ABEE3C56-335A-4862-A553-0559C567AED2}" type="pres">
      <dgm:prSet presAssocID="{2D58EEC6-93F3-4DD3-BB0F-B569C7377B0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1AFFE08-FFA6-47B8-8A2C-F3AB9AAB5A0E}" srcId="{745F819D-FFF5-41C3-B0BF-CB7ADD14E166}" destId="{EC563C2B-2896-4CAA-B1C7-320ACB097D9A}" srcOrd="0" destOrd="0" parTransId="{0F7642BF-4F75-4568-8897-EC02D38F01C7}" sibTransId="{906EE2AA-3CD7-4EAA-B5AE-F2EBDFBEDBC9}"/>
    <dgm:cxn modelId="{D9639E11-5F0A-4E4A-A9E0-73AF6C01649B}" type="presOf" srcId="{EC563C2B-2896-4CAA-B1C7-320ACB097D9A}" destId="{B252A4B0-BBA8-483D-96BF-73476F6822EB}" srcOrd="0" destOrd="0" presId="urn:microsoft.com/office/officeart/2005/8/layout/list1"/>
    <dgm:cxn modelId="{45549C1B-A1BE-4021-9A0C-3F2412123C09}" srcId="{745F819D-FFF5-41C3-B0BF-CB7ADD14E166}" destId="{2D58EEC6-93F3-4DD3-BB0F-B569C7377B0F}" srcOrd="4" destOrd="0" parTransId="{359FC8B2-086E-499F-B2BB-A475CA4D1052}" sibTransId="{52C557C3-3543-4341-91FA-9EABAAD1D8E3}"/>
    <dgm:cxn modelId="{839BD82B-0154-4439-A4EA-4420B9A48B72}" srcId="{745F819D-FFF5-41C3-B0BF-CB7ADD14E166}" destId="{895EFADB-A877-4B1A-BAFF-E2A426F5E62B}" srcOrd="3" destOrd="0" parTransId="{6C998735-4C7A-4227-BB42-5924BA7D48CA}" sibTransId="{E9F873AF-C18E-4D65-9F8C-3EC29650785E}"/>
    <dgm:cxn modelId="{5F3B0831-1C29-4725-9C4B-67120AB85B4C}" type="presOf" srcId="{895EFADB-A877-4B1A-BAFF-E2A426F5E62B}" destId="{DCCD500D-7E81-4527-BD49-423974FD74B0}" srcOrd="0" destOrd="0" presId="urn:microsoft.com/office/officeart/2005/8/layout/list1"/>
    <dgm:cxn modelId="{E0D3C335-2FEE-4253-B0C0-AEA78EC8849A}" type="presOf" srcId="{B7B61076-4ED3-4906-8812-995FA418995B}" destId="{ABEE3C56-335A-4862-A553-0559C567AED2}" srcOrd="0" destOrd="0" presId="urn:microsoft.com/office/officeart/2005/8/layout/list1"/>
    <dgm:cxn modelId="{4CA01B3D-42F6-4E0A-BDA4-80E45FF1CF10}" type="presOf" srcId="{5502B957-F107-488E-9FAC-0683F76C69A4}" destId="{655C40A0-AC6A-4C77-AF6E-2E0BCCF7FED1}" srcOrd="0" destOrd="0" presId="urn:microsoft.com/office/officeart/2005/8/layout/list1"/>
    <dgm:cxn modelId="{C4885C5C-BC25-4918-BCC0-677049B123B7}" type="presOf" srcId="{CD92AE9D-4849-4683-A5A4-E9D862707BC4}" destId="{B920621B-D1FF-4CE9-8382-5DF59153621E}" srcOrd="0" destOrd="0" presId="urn:microsoft.com/office/officeart/2005/8/layout/list1"/>
    <dgm:cxn modelId="{1574E641-468D-4056-95C9-658FEF65076C}" type="presOf" srcId="{A1D73D08-0AE0-48DF-A32F-DEE195F48735}" destId="{B8E37BFA-10B5-481A-AE93-C2F06BD78396}" srcOrd="1" destOrd="0" presId="urn:microsoft.com/office/officeart/2005/8/layout/list1"/>
    <dgm:cxn modelId="{0374F169-211F-4373-9449-31E1F84055E5}" srcId="{2D58EEC6-93F3-4DD3-BB0F-B569C7377B0F}" destId="{B7B61076-4ED3-4906-8812-995FA418995B}" srcOrd="0" destOrd="0" parTransId="{50652076-0365-4DFE-8626-E2E5CB4E107C}" sibTransId="{6496100D-4DFF-45F1-AE29-6EAC59DCDACB}"/>
    <dgm:cxn modelId="{3F8B0F6B-F749-468A-989C-E2D7E3DA0A09}" type="presOf" srcId="{745F819D-FFF5-41C3-B0BF-CB7ADD14E166}" destId="{DD09E42A-EF01-4B7B-94E6-27EBDBC83EA8}" srcOrd="0" destOrd="0" presId="urn:microsoft.com/office/officeart/2005/8/layout/list1"/>
    <dgm:cxn modelId="{ACEAA250-8B45-4773-9973-1DF344A274BA}" type="presOf" srcId="{2D58EEC6-93F3-4DD3-BB0F-B569C7377B0F}" destId="{368178C2-D837-4EF9-AE44-A3E5E282DD9E}" srcOrd="1" destOrd="0" presId="urn:microsoft.com/office/officeart/2005/8/layout/list1"/>
    <dgm:cxn modelId="{3937D850-8E4D-422B-9ECA-476953A4A258}" type="presOf" srcId="{EC2D9EED-E99F-4D53-ABCC-A9ECE40093A3}" destId="{412071ED-0BF9-4748-867E-49BAA42A094D}" srcOrd="0" destOrd="0" presId="urn:microsoft.com/office/officeart/2005/8/layout/list1"/>
    <dgm:cxn modelId="{90673155-8F92-40C6-AF2E-D80140325CDA}" type="presOf" srcId="{2D58EEC6-93F3-4DD3-BB0F-B569C7377B0F}" destId="{B25830FD-3C09-4630-9391-90CA74046409}" srcOrd="0" destOrd="0" presId="urn:microsoft.com/office/officeart/2005/8/layout/list1"/>
    <dgm:cxn modelId="{76A6C38A-4A65-4187-A81D-60876EDFA536}" type="presOf" srcId="{A1D73D08-0AE0-48DF-A32F-DEE195F48735}" destId="{8D74FB77-D073-4869-B9D2-023B95C65BE6}" srcOrd="0" destOrd="0" presId="urn:microsoft.com/office/officeart/2005/8/layout/list1"/>
    <dgm:cxn modelId="{AB8AC88A-09BF-462D-83CB-4F81DDF1B92B}" srcId="{745F819D-FFF5-41C3-B0BF-CB7ADD14E166}" destId="{A1D73D08-0AE0-48DF-A32F-DEE195F48735}" srcOrd="2" destOrd="0" parTransId="{B1CD2D10-5B70-46F3-AB35-23921C2700FD}" sibTransId="{43242C94-7070-4B7B-B1A9-0AF22EA46A7C}"/>
    <dgm:cxn modelId="{0707DD92-B20F-45D1-963A-4E0BA669368D}" type="presOf" srcId="{57EF18E2-E3A6-4ECC-AB5E-6E8EE0F5ECDC}" destId="{F11E4BFD-1D75-4F47-8E74-9EB1C6BF0B4F}" srcOrd="0" destOrd="0" presId="urn:microsoft.com/office/officeart/2005/8/layout/list1"/>
    <dgm:cxn modelId="{9E3EFCB0-7766-4C14-95FA-F22F8FB57D25}" srcId="{895EFADB-A877-4B1A-BAFF-E2A426F5E62B}" destId="{EC2D9EED-E99F-4D53-ABCC-A9ECE40093A3}" srcOrd="0" destOrd="0" parTransId="{D99CD7D7-A41E-467E-A740-CFBD38251199}" sibTransId="{294C8605-3B45-4C16-9D0B-0E6A7C74A3AD}"/>
    <dgm:cxn modelId="{D8EDD6B8-4372-4693-A171-6D85FA2DA0ED}" srcId="{745F819D-FFF5-41C3-B0BF-CB7ADD14E166}" destId="{5502B957-F107-488E-9FAC-0683F76C69A4}" srcOrd="1" destOrd="0" parTransId="{01787FB7-DD91-4A63-9FA2-647892BD9941}" sibTransId="{159536E5-2A8B-4F5B-952A-2A9A0C8E5034}"/>
    <dgm:cxn modelId="{A45CF4BC-5227-4BE2-B13A-0A10EF77EF3D}" srcId="{A1D73D08-0AE0-48DF-A32F-DEE195F48735}" destId="{57EF18E2-E3A6-4ECC-AB5E-6E8EE0F5ECDC}" srcOrd="0" destOrd="0" parTransId="{EC8B7DF3-41BA-4863-A617-F13EE89C16F3}" sibTransId="{927A9088-8DE1-47C7-8259-5B5C8CAC0D25}"/>
    <dgm:cxn modelId="{65EF5BC1-0F4E-48DF-95C5-973AB582C5E6}" type="presOf" srcId="{E053F86C-8883-4AC5-A06F-572C5510FE83}" destId="{EFEE2183-F61D-4766-A7EF-0AFC52E50E03}" srcOrd="0" destOrd="0" presId="urn:microsoft.com/office/officeart/2005/8/layout/list1"/>
    <dgm:cxn modelId="{1A2E52D2-3359-4E3C-9A69-0EBE05F96EF0}" srcId="{EC563C2B-2896-4CAA-B1C7-320ACB097D9A}" destId="{E053F86C-8883-4AC5-A06F-572C5510FE83}" srcOrd="0" destOrd="0" parTransId="{92A8F518-3174-4BD7-B913-C195BDDFD493}" sibTransId="{9260AF4C-0B88-4A34-91A6-FE66E7065281}"/>
    <dgm:cxn modelId="{4E3321F4-0EF6-4A6A-80BF-1721755CFD8B}" type="presOf" srcId="{EC563C2B-2896-4CAA-B1C7-320ACB097D9A}" destId="{5B657366-1391-45A4-96DC-62B052B99CE4}" srcOrd="1" destOrd="0" presId="urn:microsoft.com/office/officeart/2005/8/layout/list1"/>
    <dgm:cxn modelId="{0A8FB3F7-F4C8-4F93-A99D-6219B143F75A}" type="presOf" srcId="{895EFADB-A877-4B1A-BAFF-E2A426F5E62B}" destId="{973FA699-88AD-483D-B803-129EF617E5A1}" srcOrd="1" destOrd="0" presId="urn:microsoft.com/office/officeart/2005/8/layout/list1"/>
    <dgm:cxn modelId="{EDC19BFA-B985-4431-A349-EEC63162014D}" srcId="{5502B957-F107-488E-9FAC-0683F76C69A4}" destId="{CD92AE9D-4849-4683-A5A4-E9D862707BC4}" srcOrd="0" destOrd="0" parTransId="{CDD654BC-F2B4-437B-BD67-8CB762A10B8D}" sibTransId="{3741E5AF-A64F-4E8B-813E-DF7127DF3D55}"/>
    <dgm:cxn modelId="{3A9030FB-9FC3-4E6A-AF8E-1FDAC0BC74FC}" type="presOf" srcId="{5502B957-F107-488E-9FAC-0683F76C69A4}" destId="{90E72F6F-B262-4129-97DD-DEE300143496}" srcOrd="1" destOrd="0" presId="urn:microsoft.com/office/officeart/2005/8/layout/list1"/>
    <dgm:cxn modelId="{773407BA-DA53-49F3-959C-08B3F9C7BCDD}" type="presParOf" srcId="{DD09E42A-EF01-4B7B-94E6-27EBDBC83EA8}" destId="{F8FC453D-D3D8-424B-87D3-68E439FB4F1C}" srcOrd="0" destOrd="0" presId="urn:microsoft.com/office/officeart/2005/8/layout/list1"/>
    <dgm:cxn modelId="{D0365D40-50F8-418E-82B3-D42820EAC21A}" type="presParOf" srcId="{F8FC453D-D3D8-424B-87D3-68E439FB4F1C}" destId="{B252A4B0-BBA8-483D-96BF-73476F6822EB}" srcOrd="0" destOrd="0" presId="urn:microsoft.com/office/officeart/2005/8/layout/list1"/>
    <dgm:cxn modelId="{D706D3A7-C37F-406C-870C-B4936010820A}" type="presParOf" srcId="{F8FC453D-D3D8-424B-87D3-68E439FB4F1C}" destId="{5B657366-1391-45A4-96DC-62B052B99CE4}" srcOrd="1" destOrd="0" presId="urn:microsoft.com/office/officeart/2005/8/layout/list1"/>
    <dgm:cxn modelId="{FF3CF398-574D-4982-98E0-94CDCF145259}" type="presParOf" srcId="{DD09E42A-EF01-4B7B-94E6-27EBDBC83EA8}" destId="{D525C910-E9FB-421C-91A7-9EC726D7C062}" srcOrd="1" destOrd="0" presId="urn:microsoft.com/office/officeart/2005/8/layout/list1"/>
    <dgm:cxn modelId="{BA610B14-B7C0-47FF-BE9F-5496830F96E1}" type="presParOf" srcId="{DD09E42A-EF01-4B7B-94E6-27EBDBC83EA8}" destId="{EFEE2183-F61D-4766-A7EF-0AFC52E50E03}" srcOrd="2" destOrd="0" presId="urn:microsoft.com/office/officeart/2005/8/layout/list1"/>
    <dgm:cxn modelId="{58B2FC19-6642-4B66-9E56-41CC63F80BFB}" type="presParOf" srcId="{DD09E42A-EF01-4B7B-94E6-27EBDBC83EA8}" destId="{5CFBF868-3FA1-4478-BC21-C933272BA7BC}" srcOrd="3" destOrd="0" presId="urn:microsoft.com/office/officeart/2005/8/layout/list1"/>
    <dgm:cxn modelId="{7B81C351-7F11-4BDB-9D5B-9BA668BBDAEC}" type="presParOf" srcId="{DD09E42A-EF01-4B7B-94E6-27EBDBC83EA8}" destId="{F684F027-5B17-4B63-AD2A-8F4BBCBD157C}" srcOrd="4" destOrd="0" presId="urn:microsoft.com/office/officeart/2005/8/layout/list1"/>
    <dgm:cxn modelId="{AA0211E9-0629-41EC-BB28-5627FD57ECCE}" type="presParOf" srcId="{F684F027-5B17-4B63-AD2A-8F4BBCBD157C}" destId="{655C40A0-AC6A-4C77-AF6E-2E0BCCF7FED1}" srcOrd="0" destOrd="0" presId="urn:microsoft.com/office/officeart/2005/8/layout/list1"/>
    <dgm:cxn modelId="{72FD9F29-AE62-4D56-840F-42928DEDD495}" type="presParOf" srcId="{F684F027-5B17-4B63-AD2A-8F4BBCBD157C}" destId="{90E72F6F-B262-4129-97DD-DEE300143496}" srcOrd="1" destOrd="0" presId="urn:microsoft.com/office/officeart/2005/8/layout/list1"/>
    <dgm:cxn modelId="{77A390EF-C743-428F-AD39-F1B3C93F4719}" type="presParOf" srcId="{DD09E42A-EF01-4B7B-94E6-27EBDBC83EA8}" destId="{82D36A32-C7EC-4D2D-8233-CBC11322B359}" srcOrd="5" destOrd="0" presId="urn:microsoft.com/office/officeart/2005/8/layout/list1"/>
    <dgm:cxn modelId="{8EFC7145-08BE-445F-9314-3960757D3237}" type="presParOf" srcId="{DD09E42A-EF01-4B7B-94E6-27EBDBC83EA8}" destId="{B920621B-D1FF-4CE9-8382-5DF59153621E}" srcOrd="6" destOrd="0" presId="urn:microsoft.com/office/officeart/2005/8/layout/list1"/>
    <dgm:cxn modelId="{12D2BEA2-3EE1-4EA0-B450-D39097DAB0F2}" type="presParOf" srcId="{DD09E42A-EF01-4B7B-94E6-27EBDBC83EA8}" destId="{37815BBC-3056-40DA-AC4F-1E4E36E1D149}" srcOrd="7" destOrd="0" presId="urn:microsoft.com/office/officeart/2005/8/layout/list1"/>
    <dgm:cxn modelId="{55C23661-C399-4E01-8DC4-FB4164963454}" type="presParOf" srcId="{DD09E42A-EF01-4B7B-94E6-27EBDBC83EA8}" destId="{930CE2DB-5EA9-4D37-8EFB-F3C145DBDED9}" srcOrd="8" destOrd="0" presId="urn:microsoft.com/office/officeart/2005/8/layout/list1"/>
    <dgm:cxn modelId="{A6750339-B184-4517-876D-0A847FBC2D08}" type="presParOf" srcId="{930CE2DB-5EA9-4D37-8EFB-F3C145DBDED9}" destId="{8D74FB77-D073-4869-B9D2-023B95C65BE6}" srcOrd="0" destOrd="0" presId="urn:microsoft.com/office/officeart/2005/8/layout/list1"/>
    <dgm:cxn modelId="{F0C2097D-B5AD-41AC-BAC4-FE352559CCB8}" type="presParOf" srcId="{930CE2DB-5EA9-4D37-8EFB-F3C145DBDED9}" destId="{B8E37BFA-10B5-481A-AE93-C2F06BD78396}" srcOrd="1" destOrd="0" presId="urn:microsoft.com/office/officeart/2005/8/layout/list1"/>
    <dgm:cxn modelId="{B9F51F2C-2956-4B53-B8C3-F4EDC7F991B5}" type="presParOf" srcId="{DD09E42A-EF01-4B7B-94E6-27EBDBC83EA8}" destId="{E7D9229B-DDC4-4D2F-A024-2573E5157885}" srcOrd="9" destOrd="0" presId="urn:microsoft.com/office/officeart/2005/8/layout/list1"/>
    <dgm:cxn modelId="{F4639D82-F1FC-41B2-8273-F1FFEDF9F2C9}" type="presParOf" srcId="{DD09E42A-EF01-4B7B-94E6-27EBDBC83EA8}" destId="{F11E4BFD-1D75-4F47-8E74-9EB1C6BF0B4F}" srcOrd="10" destOrd="0" presId="urn:microsoft.com/office/officeart/2005/8/layout/list1"/>
    <dgm:cxn modelId="{5463AD82-A32F-4FF9-8EA4-84ED1E5E29FD}" type="presParOf" srcId="{DD09E42A-EF01-4B7B-94E6-27EBDBC83EA8}" destId="{579E6E6D-6077-4007-85D6-0B305AA30A28}" srcOrd="11" destOrd="0" presId="urn:microsoft.com/office/officeart/2005/8/layout/list1"/>
    <dgm:cxn modelId="{5FA0E32B-51A1-4BEA-A1E6-657FEBDCCB53}" type="presParOf" srcId="{DD09E42A-EF01-4B7B-94E6-27EBDBC83EA8}" destId="{9C6F0585-6406-4687-8E41-A3BBED979F17}" srcOrd="12" destOrd="0" presId="urn:microsoft.com/office/officeart/2005/8/layout/list1"/>
    <dgm:cxn modelId="{53A75D0D-E267-4CC7-B737-BA3F784C4C37}" type="presParOf" srcId="{9C6F0585-6406-4687-8E41-A3BBED979F17}" destId="{DCCD500D-7E81-4527-BD49-423974FD74B0}" srcOrd="0" destOrd="0" presId="urn:microsoft.com/office/officeart/2005/8/layout/list1"/>
    <dgm:cxn modelId="{546EFEF9-6B86-4ED1-B830-112A408A9B28}" type="presParOf" srcId="{9C6F0585-6406-4687-8E41-A3BBED979F17}" destId="{973FA699-88AD-483D-B803-129EF617E5A1}" srcOrd="1" destOrd="0" presId="urn:microsoft.com/office/officeart/2005/8/layout/list1"/>
    <dgm:cxn modelId="{B70ADF98-92FE-4D97-AA6C-811A8E1FB09F}" type="presParOf" srcId="{DD09E42A-EF01-4B7B-94E6-27EBDBC83EA8}" destId="{F77ED335-7D25-4B43-9314-69171A2632C6}" srcOrd="13" destOrd="0" presId="urn:microsoft.com/office/officeart/2005/8/layout/list1"/>
    <dgm:cxn modelId="{7D1215F3-9236-4087-9706-E441653A3E6A}" type="presParOf" srcId="{DD09E42A-EF01-4B7B-94E6-27EBDBC83EA8}" destId="{412071ED-0BF9-4748-867E-49BAA42A094D}" srcOrd="14" destOrd="0" presId="urn:microsoft.com/office/officeart/2005/8/layout/list1"/>
    <dgm:cxn modelId="{B82D4652-4C88-4D9F-840C-6CAB141025E2}" type="presParOf" srcId="{DD09E42A-EF01-4B7B-94E6-27EBDBC83EA8}" destId="{C0A3A145-1D22-4114-96C0-68D17E9B4CB1}" srcOrd="15" destOrd="0" presId="urn:microsoft.com/office/officeart/2005/8/layout/list1"/>
    <dgm:cxn modelId="{9F9E063B-BB8F-4806-9828-55DA878EAA4D}" type="presParOf" srcId="{DD09E42A-EF01-4B7B-94E6-27EBDBC83EA8}" destId="{13DAC9BC-974F-4BCF-85C5-F4BED12F9B9C}" srcOrd="16" destOrd="0" presId="urn:microsoft.com/office/officeart/2005/8/layout/list1"/>
    <dgm:cxn modelId="{382CA9D6-1346-43CA-9663-73F85C689C35}" type="presParOf" srcId="{13DAC9BC-974F-4BCF-85C5-F4BED12F9B9C}" destId="{B25830FD-3C09-4630-9391-90CA74046409}" srcOrd="0" destOrd="0" presId="urn:microsoft.com/office/officeart/2005/8/layout/list1"/>
    <dgm:cxn modelId="{8D96970D-B5F8-4A6F-9B06-1177BBE477BA}" type="presParOf" srcId="{13DAC9BC-974F-4BCF-85C5-F4BED12F9B9C}" destId="{368178C2-D837-4EF9-AE44-A3E5E282DD9E}" srcOrd="1" destOrd="0" presId="urn:microsoft.com/office/officeart/2005/8/layout/list1"/>
    <dgm:cxn modelId="{6BF1B585-A4F8-49CA-BE03-FF2792A246D6}" type="presParOf" srcId="{DD09E42A-EF01-4B7B-94E6-27EBDBC83EA8}" destId="{8D4174D8-E818-49B9-9E51-4A7651B362CD}" srcOrd="17" destOrd="0" presId="urn:microsoft.com/office/officeart/2005/8/layout/list1"/>
    <dgm:cxn modelId="{EFB14BEC-3A00-4CE0-99DD-160DF773FCA2}" type="presParOf" srcId="{DD09E42A-EF01-4B7B-94E6-27EBDBC83EA8}" destId="{ABEE3C56-335A-4862-A553-0559C567AED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1FCC7A-5D95-412B-8600-40C60329C4CA}" type="doc">
      <dgm:prSet loTypeId="urn:diagrams.loki3.com/TabbedArc+Icon" loCatId="relationship" qsTypeId="urn:microsoft.com/office/officeart/2005/8/quickstyle/simple1" qsCatId="simple" csTypeId="urn:microsoft.com/office/officeart/2005/8/colors/accent1_2" csCatId="accent1" phldr="1"/>
      <dgm:spPr/>
    </dgm:pt>
    <dgm:pt modelId="{340C0494-8478-4A77-BA86-4B26D99342B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600" b="1" dirty="0"/>
            <a:t>22%</a:t>
          </a:r>
          <a:br>
            <a:rPr lang="en-US" sz="3200" dirty="0"/>
          </a:br>
          <a:r>
            <a:rPr lang="en-US" sz="2800" dirty="0"/>
            <a:t>Participated</a:t>
          </a:r>
          <a:endParaRPr lang="en-US" sz="3200" dirty="0"/>
        </a:p>
      </dgm:t>
    </dgm:pt>
    <dgm:pt modelId="{B84E5DA9-C542-4ECA-A869-95EEE09DF061}" type="parTrans" cxnId="{8EB489D9-0A08-441C-A5AD-5747429A236F}">
      <dgm:prSet/>
      <dgm:spPr/>
      <dgm:t>
        <a:bodyPr/>
        <a:lstStyle/>
        <a:p>
          <a:endParaRPr lang="en-US"/>
        </a:p>
      </dgm:t>
    </dgm:pt>
    <dgm:pt modelId="{C8CDFF72-292B-4B43-BE1D-DBD686D6F838}" type="sibTrans" cxnId="{8EB489D9-0A08-441C-A5AD-5747429A236F}">
      <dgm:prSet/>
      <dgm:spPr/>
      <dgm:t>
        <a:bodyPr/>
        <a:lstStyle/>
        <a:p>
          <a:endParaRPr lang="en-US"/>
        </a:p>
      </dgm:t>
    </dgm:pt>
    <dgm:pt modelId="{B8F8DB4E-4BF9-4EA2-87BD-1EDD0D8696B4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3600" b="1" dirty="0"/>
            <a:t>5%</a:t>
          </a:r>
          <a:br>
            <a:rPr lang="en-US" sz="3500" dirty="0"/>
          </a:br>
          <a:r>
            <a:rPr lang="en-US" sz="2800" dirty="0"/>
            <a:t>Chose Not To</a:t>
          </a:r>
          <a:endParaRPr lang="en-US" sz="3500" dirty="0"/>
        </a:p>
      </dgm:t>
    </dgm:pt>
    <dgm:pt modelId="{95F7A5CB-F898-469A-ABF1-FE8CBCDA2729}" type="parTrans" cxnId="{3D384811-480B-4AC7-87C0-D7B121F4AFD9}">
      <dgm:prSet/>
      <dgm:spPr/>
      <dgm:t>
        <a:bodyPr/>
        <a:lstStyle/>
        <a:p>
          <a:endParaRPr lang="en-US"/>
        </a:p>
      </dgm:t>
    </dgm:pt>
    <dgm:pt modelId="{5F9C5220-A759-4EE6-9C6C-6DA191237A3D}" type="sibTrans" cxnId="{3D384811-480B-4AC7-87C0-D7B121F4AFD9}">
      <dgm:prSet/>
      <dgm:spPr/>
      <dgm:t>
        <a:bodyPr/>
        <a:lstStyle/>
        <a:p>
          <a:endParaRPr lang="en-US"/>
        </a:p>
      </dgm:t>
    </dgm:pt>
    <dgm:pt modelId="{1CA540BD-AF35-4B8E-A89D-88A71C936D1E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b="1" dirty="0"/>
            <a:t>73%</a:t>
          </a:r>
          <a:br>
            <a:rPr lang="en-US" sz="3500" dirty="0"/>
          </a:br>
          <a:r>
            <a:rPr lang="en-US" sz="2800" dirty="0"/>
            <a:t>Did Not Participate</a:t>
          </a:r>
          <a:endParaRPr lang="en-US" sz="3500" dirty="0"/>
        </a:p>
      </dgm:t>
    </dgm:pt>
    <dgm:pt modelId="{14465D32-3FB8-48E3-B1A6-8D248B76ADE6}" type="parTrans" cxnId="{62A2E935-6A94-486A-BC42-519E52890FFB}">
      <dgm:prSet/>
      <dgm:spPr/>
      <dgm:t>
        <a:bodyPr/>
        <a:lstStyle/>
        <a:p>
          <a:endParaRPr lang="en-US"/>
        </a:p>
      </dgm:t>
    </dgm:pt>
    <dgm:pt modelId="{963D0EDB-12F3-4EA2-B404-BC98B6B1FB54}" type="sibTrans" cxnId="{62A2E935-6A94-486A-BC42-519E52890FFB}">
      <dgm:prSet/>
      <dgm:spPr/>
      <dgm:t>
        <a:bodyPr/>
        <a:lstStyle/>
        <a:p>
          <a:endParaRPr lang="en-US"/>
        </a:p>
      </dgm:t>
    </dgm:pt>
    <dgm:pt modelId="{B374A667-734E-461C-A718-842AAAEB4BA1}" type="pres">
      <dgm:prSet presAssocID="{471FCC7A-5D95-412B-8600-40C60329C4CA}" presName="Name0" presStyleCnt="0">
        <dgm:presLayoutVars>
          <dgm:dir/>
          <dgm:resizeHandles val="exact"/>
        </dgm:presLayoutVars>
      </dgm:prSet>
      <dgm:spPr/>
    </dgm:pt>
    <dgm:pt modelId="{B84483E7-3C87-42DC-A31A-FE5DBE367A8D}" type="pres">
      <dgm:prSet presAssocID="{340C0494-8478-4A77-BA86-4B26D99342BB}" presName="twoplus" presStyleLbl="node1" presStyleIdx="0" presStyleCnt="3">
        <dgm:presLayoutVars>
          <dgm:bulletEnabled val="1"/>
        </dgm:presLayoutVars>
      </dgm:prSet>
      <dgm:spPr/>
    </dgm:pt>
    <dgm:pt modelId="{281AD469-F135-42C8-B90E-1A76036695F8}" type="pres">
      <dgm:prSet presAssocID="{B8F8DB4E-4BF9-4EA2-87BD-1EDD0D8696B4}" presName="twoplus" presStyleLbl="node1" presStyleIdx="1" presStyleCnt="3">
        <dgm:presLayoutVars>
          <dgm:bulletEnabled val="1"/>
        </dgm:presLayoutVars>
      </dgm:prSet>
      <dgm:spPr/>
    </dgm:pt>
    <dgm:pt modelId="{AC5E6EE1-B475-4E5B-BA86-93BA4D4A2639}" type="pres">
      <dgm:prSet presAssocID="{1CA540BD-AF35-4B8E-A89D-88A71C936D1E}" presName="twoplus" presStyleLbl="node1" presStyleIdx="2" presStyleCnt="3">
        <dgm:presLayoutVars>
          <dgm:bulletEnabled val="1"/>
        </dgm:presLayoutVars>
      </dgm:prSet>
      <dgm:spPr/>
    </dgm:pt>
  </dgm:ptLst>
  <dgm:cxnLst>
    <dgm:cxn modelId="{3D384811-480B-4AC7-87C0-D7B121F4AFD9}" srcId="{471FCC7A-5D95-412B-8600-40C60329C4CA}" destId="{B8F8DB4E-4BF9-4EA2-87BD-1EDD0D8696B4}" srcOrd="1" destOrd="0" parTransId="{95F7A5CB-F898-469A-ABF1-FE8CBCDA2729}" sibTransId="{5F9C5220-A759-4EE6-9C6C-6DA191237A3D}"/>
    <dgm:cxn modelId="{269FBC14-A03B-4458-8404-2C3009D7FF88}" type="presOf" srcId="{B8F8DB4E-4BF9-4EA2-87BD-1EDD0D8696B4}" destId="{281AD469-F135-42C8-B90E-1A76036695F8}" srcOrd="0" destOrd="0" presId="urn:diagrams.loki3.com/TabbedArc+Icon"/>
    <dgm:cxn modelId="{62A2E935-6A94-486A-BC42-519E52890FFB}" srcId="{471FCC7A-5D95-412B-8600-40C60329C4CA}" destId="{1CA540BD-AF35-4B8E-A89D-88A71C936D1E}" srcOrd="2" destOrd="0" parTransId="{14465D32-3FB8-48E3-B1A6-8D248B76ADE6}" sibTransId="{963D0EDB-12F3-4EA2-B404-BC98B6B1FB54}"/>
    <dgm:cxn modelId="{32888F6F-DFB0-4F15-BD2A-78D7AD01B5BF}" type="presOf" srcId="{1CA540BD-AF35-4B8E-A89D-88A71C936D1E}" destId="{AC5E6EE1-B475-4E5B-BA86-93BA4D4A2639}" srcOrd="0" destOrd="0" presId="urn:diagrams.loki3.com/TabbedArc+Icon"/>
    <dgm:cxn modelId="{0534C5B9-1AF0-413C-B42E-62A80823A6A1}" type="presOf" srcId="{340C0494-8478-4A77-BA86-4B26D99342BB}" destId="{B84483E7-3C87-42DC-A31A-FE5DBE367A8D}" srcOrd="0" destOrd="0" presId="urn:diagrams.loki3.com/TabbedArc+Icon"/>
    <dgm:cxn modelId="{8EB489D9-0A08-441C-A5AD-5747429A236F}" srcId="{471FCC7A-5D95-412B-8600-40C60329C4CA}" destId="{340C0494-8478-4A77-BA86-4B26D99342BB}" srcOrd="0" destOrd="0" parTransId="{B84E5DA9-C542-4ECA-A869-95EEE09DF061}" sibTransId="{C8CDFF72-292B-4B43-BE1D-DBD686D6F838}"/>
    <dgm:cxn modelId="{92A158FD-54B8-4174-B7D7-493460B377C3}" type="presOf" srcId="{471FCC7A-5D95-412B-8600-40C60329C4CA}" destId="{B374A667-734E-461C-A718-842AAAEB4BA1}" srcOrd="0" destOrd="0" presId="urn:diagrams.loki3.com/TabbedArc+Icon"/>
    <dgm:cxn modelId="{31C8BD12-6214-401B-B0E9-1C38CCCF3AE1}" type="presParOf" srcId="{B374A667-734E-461C-A718-842AAAEB4BA1}" destId="{B84483E7-3C87-42DC-A31A-FE5DBE367A8D}" srcOrd="0" destOrd="0" presId="urn:diagrams.loki3.com/TabbedArc+Icon"/>
    <dgm:cxn modelId="{25A411A2-ACA3-49F1-8FB2-28DA28698E04}" type="presParOf" srcId="{B374A667-734E-461C-A718-842AAAEB4BA1}" destId="{281AD469-F135-42C8-B90E-1A76036695F8}" srcOrd="1" destOrd="0" presId="urn:diagrams.loki3.com/TabbedArc+Icon"/>
    <dgm:cxn modelId="{0AFA455A-5C1E-48E5-89A9-3E4679B07F9D}" type="presParOf" srcId="{B374A667-734E-461C-A718-842AAAEB4BA1}" destId="{AC5E6EE1-B475-4E5B-BA86-93BA4D4A2639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C10ED-63CF-4A6D-9ECE-7E9E2B0FEB8D}">
      <dsp:nvSpPr>
        <dsp:cNvPr id="0" name=""/>
        <dsp:cNvSpPr/>
      </dsp:nvSpPr>
      <dsp:spPr>
        <a:xfrm>
          <a:off x="2335666" y="287170"/>
          <a:ext cx="3711130" cy="3711130"/>
        </a:xfrm>
        <a:prstGeom prst="pie">
          <a:avLst>
            <a:gd name="adj1" fmla="val 16200000"/>
            <a:gd name="adj2" fmla="val 180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Family Surveys</a:t>
          </a:r>
        </a:p>
      </dsp:txBody>
      <dsp:txXfrm>
        <a:off x="4291520" y="1073577"/>
        <a:ext cx="1325403" cy="1104503"/>
      </dsp:txXfrm>
    </dsp:sp>
    <dsp:sp modelId="{F4688FC6-4DB3-4BCC-971A-45146A9086AC}">
      <dsp:nvSpPr>
        <dsp:cNvPr id="0" name=""/>
        <dsp:cNvSpPr/>
      </dsp:nvSpPr>
      <dsp:spPr>
        <a:xfrm>
          <a:off x="2259234" y="419711"/>
          <a:ext cx="3711130" cy="3711130"/>
        </a:xfrm>
        <a:prstGeom prst="pie">
          <a:avLst>
            <a:gd name="adj1" fmla="val 1800000"/>
            <a:gd name="adj2" fmla="val 9000000"/>
          </a:avLst>
        </a:prstGeom>
        <a:solidFill>
          <a:srgbClr val="89898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Staff Stability</a:t>
          </a:r>
        </a:p>
      </dsp:txBody>
      <dsp:txXfrm>
        <a:off x="3142837" y="2827528"/>
        <a:ext cx="1988105" cy="971962"/>
      </dsp:txXfrm>
    </dsp:sp>
    <dsp:sp modelId="{372EABEA-EB57-4958-9D1D-8FCF22805BD8}">
      <dsp:nvSpPr>
        <dsp:cNvPr id="0" name=""/>
        <dsp:cNvSpPr/>
      </dsp:nvSpPr>
      <dsp:spPr>
        <a:xfrm>
          <a:off x="2182802" y="287170"/>
          <a:ext cx="3711130" cy="3711130"/>
        </a:xfrm>
        <a:prstGeom prst="pie">
          <a:avLst>
            <a:gd name="adj1" fmla="val 9000000"/>
            <a:gd name="adj2" fmla="val 16200000"/>
          </a:avLst>
        </a:prstGeom>
        <a:solidFill>
          <a:srgbClr val="076D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Adult </a:t>
          </a:r>
          <a:br>
            <a:rPr lang="en-US" sz="2300" kern="1200" dirty="0"/>
          </a:br>
          <a:r>
            <a:rPr lang="en-US" sz="2300" kern="1200" dirty="0"/>
            <a:t>In-person Survey*</a:t>
          </a:r>
        </a:p>
      </dsp:txBody>
      <dsp:txXfrm>
        <a:off x="2612675" y="1073577"/>
        <a:ext cx="1325403" cy="1104503"/>
      </dsp:txXfrm>
    </dsp:sp>
    <dsp:sp modelId="{F0379C3E-60FB-481C-B5A6-CBB4CF70ECA5}">
      <dsp:nvSpPr>
        <dsp:cNvPr id="0" name=""/>
        <dsp:cNvSpPr/>
      </dsp:nvSpPr>
      <dsp:spPr>
        <a:xfrm>
          <a:off x="2106235" y="57434"/>
          <a:ext cx="4170604" cy="417060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B061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56D18-65B5-46B3-A820-8EB6C56F53A4}">
      <dsp:nvSpPr>
        <dsp:cNvPr id="0" name=""/>
        <dsp:cNvSpPr/>
      </dsp:nvSpPr>
      <dsp:spPr>
        <a:xfrm>
          <a:off x="2029497" y="189739"/>
          <a:ext cx="4170604" cy="417060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B061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9D395-4629-42A0-9DCC-6EEA3E1010FC}">
      <dsp:nvSpPr>
        <dsp:cNvPr id="0" name=""/>
        <dsp:cNvSpPr/>
      </dsp:nvSpPr>
      <dsp:spPr>
        <a:xfrm>
          <a:off x="1952759" y="57434"/>
          <a:ext cx="4170604" cy="417060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B061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ADD08-E25D-4081-A3FA-CE9495E3A63B}">
      <dsp:nvSpPr>
        <dsp:cNvPr id="0" name=""/>
        <dsp:cNvSpPr/>
      </dsp:nvSpPr>
      <dsp:spPr>
        <a:xfrm>
          <a:off x="0" y="4262289"/>
          <a:ext cx="4191000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4746C-829A-4734-A6E2-91B850036010}">
      <dsp:nvSpPr>
        <dsp:cNvPr id="0" name=""/>
        <dsp:cNvSpPr/>
      </dsp:nvSpPr>
      <dsp:spPr>
        <a:xfrm>
          <a:off x="0" y="3402238"/>
          <a:ext cx="4191000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B8641-FB8B-459E-882E-ADE7B75CFEE4}">
      <dsp:nvSpPr>
        <dsp:cNvPr id="0" name=""/>
        <dsp:cNvSpPr/>
      </dsp:nvSpPr>
      <dsp:spPr>
        <a:xfrm>
          <a:off x="0" y="2542187"/>
          <a:ext cx="4191000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2E121-D1A5-427F-9232-C5FC01B2C61F}">
      <dsp:nvSpPr>
        <dsp:cNvPr id="0" name=""/>
        <dsp:cNvSpPr/>
      </dsp:nvSpPr>
      <dsp:spPr>
        <a:xfrm>
          <a:off x="0" y="1682136"/>
          <a:ext cx="4191000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3C81E-37F6-451D-8C54-D0A3B4EABA01}">
      <dsp:nvSpPr>
        <dsp:cNvPr id="0" name=""/>
        <dsp:cNvSpPr/>
      </dsp:nvSpPr>
      <dsp:spPr>
        <a:xfrm>
          <a:off x="0" y="822085"/>
          <a:ext cx="4191000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0C2FB-17AF-4270-8316-E7F45F688FE9}">
      <dsp:nvSpPr>
        <dsp:cNvPr id="0" name=""/>
        <dsp:cNvSpPr/>
      </dsp:nvSpPr>
      <dsp:spPr>
        <a:xfrm>
          <a:off x="1089659" y="2989"/>
          <a:ext cx="3101340" cy="819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18-22</a:t>
          </a:r>
        </a:p>
      </dsp:txBody>
      <dsp:txXfrm>
        <a:off x="1089659" y="2989"/>
        <a:ext cx="3101340" cy="819096"/>
      </dsp:txXfrm>
    </dsp:sp>
    <dsp:sp modelId="{807ACC55-2F4A-4B4A-89FD-A1346489A2A2}">
      <dsp:nvSpPr>
        <dsp:cNvPr id="0" name=""/>
        <dsp:cNvSpPr/>
      </dsp:nvSpPr>
      <dsp:spPr>
        <a:xfrm>
          <a:off x="0" y="2989"/>
          <a:ext cx="1089660" cy="819096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20%</a:t>
          </a:r>
        </a:p>
      </dsp:txBody>
      <dsp:txXfrm>
        <a:off x="39992" y="42981"/>
        <a:ext cx="1009676" cy="779104"/>
      </dsp:txXfrm>
    </dsp:sp>
    <dsp:sp modelId="{7E2969E1-656D-447C-8C9A-2AC9C2463E3B}">
      <dsp:nvSpPr>
        <dsp:cNvPr id="0" name=""/>
        <dsp:cNvSpPr/>
      </dsp:nvSpPr>
      <dsp:spPr>
        <a:xfrm>
          <a:off x="1089659" y="863040"/>
          <a:ext cx="3101340" cy="819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23-34</a:t>
          </a:r>
        </a:p>
      </dsp:txBody>
      <dsp:txXfrm>
        <a:off x="1089659" y="863040"/>
        <a:ext cx="3101340" cy="819096"/>
      </dsp:txXfrm>
    </dsp:sp>
    <dsp:sp modelId="{CBE5D029-E18B-4AEF-8829-E23D470B3356}">
      <dsp:nvSpPr>
        <dsp:cNvPr id="0" name=""/>
        <dsp:cNvSpPr/>
      </dsp:nvSpPr>
      <dsp:spPr>
        <a:xfrm>
          <a:off x="0" y="863040"/>
          <a:ext cx="1089660" cy="819096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25%</a:t>
          </a:r>
        </a:p>
      </dsp:txBody>
      <dsp:txXfrm>
        <a:off x="39992" y="903032"/>
        <a:ext cx="1009676" cy="779104"/>
      </dsp:txXfrm>
    </dsp:sp>
    <dsp:sp modelId="{3E2C1737-7293-4BD8-ADF9-27C1944F63A2}">
      <dsp:nvSpPr>
        <dsp:cNvPr id="0" name=""/>
        <dsp:cNvSpPr/>
      </dsp:nvSpPr>
      <dsp:spPr>
        <a:xfrm>
          <a:off x="1089659" y="1723091"/>
          <a:ext cx="3101340" cy="819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35-54</a:t>
          </a:r>
        </a:p>
      </dsp:txBody>
      <dsp:txXfrm>
        <a:off x="1089659" y="1723091"/>
        <a:ext cx="3101340" cy="819096"/>
      </dsp:txXfrm>
    </dsp:sp>
    <dsp:sp modelId="{1753EB59-DADC-475F-B35E-D6EA1C4B7DD3}">
      <dsp:nvSpPr>
        <dsp:cNvPr id="0" name=""/>
        <dsp:cNvSpPr/>
      </dsp:nvSpPr>
      <dsp:spPr>
        <a:xfrm>
          <a:off x="0" y="1723091"/>
          <a:ext cx="1089660" cy="819096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29%</a:t>
          </a:r>
        </a:p>
      </dsp:txBody>
      <dsp:txXfrm>
        <a:off x="39992" y="1763083"/>
        <a:ext cx="1009676" cy="779104"/>
      </dsp:txXfrm>
    </dsp:sp>
    <dsp:sp modelId="{FF9D9187-E5D2-44EB-B4CF-2D5C23EF885B}">
      <dsp:nvSpPr>
        <dsp:cNvPr id="0" name=""/>
        <dsp:cNvSpPr/>
      </dsp:nvSpPr>
      <dsp:spPr>
        <a:xfrm>
          <a:off x="1089659" y="2583142"/>
          <a:ext cx="3101340" cy="819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55-74</a:t>
          </a:r>
        </a:p>
      </dsp:txBody>
      <dsp:txXfrm>
        <a:off x="1089659" y="2583142"/>
        <a:ext cx="3101340" cy="819096"/>
      </dsp:txXfrm>
    </dsp:sp>
    <dsp:sp modelId="{A919C145-885A-4A11-9898-5F3B33238245}">
      <dsp:nvSpPr>
        <dsp:cNvPr id="0" name=""/>
        <dsp:cNvSpPr/>
      </dsp:nvSpPr>
      <dsp:spPr>
        <a:xfrm>
          <a:off x="0" y="2583142"/>
          <a:ext cx="1089660" cy="819096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27%</a:t>
          </a:r>
        </a:p>
      </dsp:txBody>
      <dsp:txXfrm>
        <a:off x="39992" y="2623134"/>
        <a:ext cx="1009676" cy="779104"/>
      </dsp:txXfrm>
    </dsp:sp>
    <dsp:sp modelId="{A96C8440-47EA-40FD-8AC1-3983E93C0CE8}">
      <dsp:nvSpPr>
        <dsp:cNvPr id="0" name=""/>
        <dsp:cNvSpPr/>
      </dsp:nvSpPr>
      <dsp:spPr>
        <a:xfrm>
          <a:off x="1089659" y="3443193"/>
          <a:ext cx="3101340" cy="819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75 and older</a:t>
          </a:r>
        </a:p>
      </dsp:txBody>
      <dsp:txXfrm>
        <a:off x="1089659" y="3443193"/>
        <a:ext cx="3101340" cy="819096"/>
      </dsp:txXfrm>
    </dsp:sp>
    <dsp:sp modelId="{7CD6CA3D-EB0D-482B-ACA7-104DEEA1C0B6}">
      <dsp:nvSpPr>
        <dsp:cNvPr id="0" name=""/>
        <dsp:cNvSpPr/>
      </dsp:nvSpPr>
      <dsp:spPr>
        <a:xfrm>
          <a:off x="0" y="3443193"/>
          <a:ext cx="1089660" cy="819096"/>
        </a:xfrm>
        <a:prstGeom prst="round2SameRect">
          <a:avLst>
            <a:gd name="adj1" fmla="val 1667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29%</a:t>
          </a:r>
        </a:p>
      </dsp:txBody>
      <dsp:txXfrm>
        <a:off x="39992" y="3483185"/>
        <a:ext cx="1009676" cy="7791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840CB-E5FE-4ACF-92B0-739275CC0834}">
      <dsp:nvSpPr>
        <dsp:cNvPr id="0" name=""/>
        <dsp:cNvSpPr/>
      </dsp:nvSpPr>
      <dsp:spPr>
        <a:xfrm>
          <a:off x="2571" y="223973"/>
          <a:ext cx="2507456" cy="72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Shopping*</a:t>
          </a:r>
        </a:p>
      </dsp:txBody>
      <dsp:txXfrm>
        <a:off x="2571" y="223973"/>
        <a:ext cx="2507456" cy="720000"/>
      </dsp:txXfrm>
    </dsp:sp>
    <dsp:sp modelId="{68F6F462-C7E9-4786-8304-C1DB128AB126}">
      <dsp:nvSpPr>
        <dsp:cNvPr id="0" name=""/>
        <dsp:cNvSpPr/>
      </dsp:nvSpPr>
      <dsp:spPr>
        <a:xfrm>
          <a:off x="2571" y="943973"/>
          <a:ext cx="2507456" cy="10980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93%</a:t>
          </a:r>
          <a:r>
            <a:rPr lang="en-US" sz="2500" kern="1200" dirty="0"/>
            <a:t> </a:t>
          </a:r>
          <a:r>
            <a:rPr lang="en-US" sz="1800" kern="1200" dirty="0"/>
            <a:t>Participated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90%</a:t>
          </a:r>
          <a:r>
            <a:rPr lang="en-US" sz="2500" kern="1200" dirty="0"/>
            <a:t> </a:t>
          </a:r>
          <a:r>
            <a:rPr lang="en-US" sz="1800" kern="1200" dirty="0"/>
            <a:t>Did not</a:t>
          </a:r>
          <a:endParaRPr lang="en-US" sz="2500" kern="1200" dirty="0"/>
        </a:p>
      </dsp:txBody>
      <dsp:txXfrm>
        <a:off x="2571" y="943973"/>
        <a:ext cx="2507456" cy="1098000"/>
      </dsp:txXfrm>
    </dsp:sp>
    <dsp:sp modelId="{73463A26-033D-4EA7-9C79-C87F05F15DFA}">
      <dsp:nvSpPr>
        <dsp:cNvPr id="0" name=""/>
        <dsp:cNvSpPr/>
      </dsp:nvSpPr>
      <dsp:spPr>
        <a:xfrm>
          <a:off x="2861071" y="223973"/>
          <a:ext cx="2507456" cy="720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Errands*</a:t>
          </a:r>
        </a:p>
      </dsp:txBody>
      <dsp:txXfrm>
        <a:off x="2861071" y="223973"/>
        <a:ext cx="2507456" cy="720000"/>
      </dsp:txXfrm>
    </dsp:sp>
    <dsp:sp modelId="{0B936810-EC66-4CE3-8489-D27A1E6ED8EB}">
      <dsp:nvSpPr>
        <dsp:cNvPr id="0" name=""/>
        <dsp:cNvSpPr/>
      </dsp:nvSpPr>
      <dsp:spPr>
        <a:xfrm>
          <a:off x="2861071" y="943973"/>
          <a:ext cx="2507456" cy="10980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91%</a:t>
          </a:r>
          <a:r>
            <a:rPr lang="en-US" sz="2500" kern="1200" dirty="0"/>
            <a:t> </a:t>
          </a:r>
          <a:r>
            <a:rPr lang="en-US" sz="1800" kern="1200" dirty="0"/>
            <a:t>Participated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87%</a:t>
          </a:r>
          <a:r>
            <a:rPr lang="en-US" sz="2500" kern="1200" dirty="0"/>
            <a:t> </a:t>
          </a:r>
          <a:r>
            <a:rPr lang="en-US" sz="1800" kern="1200" dirty="0"/>
            <a:t>Did not</a:t>
          </a:r>
          <a:endParaRPr lang="en-US" sz="2500" kern="1200" dirty="0"/>
        </a:p>
      </dsp:txBody>
      <dsp:txXfrm>
        <a:off x="2861071" y="943973"/>
        <a:ext cx="2507456" cy="1098000"/>
      </dsp:txXfrm>
    </dsp:sp>
    <dsp:sp modelId="{4A16CE14-FA50-486D-9E74-F9010F55E8A3}">
      <dsp:nvSpPr>
        <dsp:cNvPr id="0" name=""/>
        <dsp:cNvSpPr/>
      </dsp:nvSpPr>
      <dsp:spPr>
        <a:xfrm>
          <a:off x="5719571" y="223973"/>
          <a:ext cx="2507456" cy="720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Entertainment*</a:t>
          </a:r>
        </a:p>
      </dsp:txBody>
      <dsp:txXfrm>
        <a:off x="5719571" y="223973"/>
        <a:ext cx="2507456" cy="720000"/>
      </dsp:txXfrm>
    </dsp:sp>
    <dsp:sp modelId="{0D805423-C344-46B1-A365-9EFC577DCB4A}">
      <dsp:nvSpPr>
        <dsp:cNvPr id="0" name=""/>
        <dsp:cNvSpPr/>
      </dsp:nvSpPr>
      <dsp:spPr>
        <a:xfrm>
          <a:off x="5719571" y="943973"/>
          <a:ext cx="2507456" cy="10980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81%</a:t>
          </a:r>
          <a:r>
            <a:rPr lang="en-US" sz="2500" kern="1200" dirty="0"/>
            <a:t> </a:t>
          </a:r>
          <a:r>
            <a:rPr lang="en-US" sz="1800" kern="1200" dirty="0"/>
            <a:t>Participated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76%</a:t>
          </a:r>
          <a:r>
            <a:rPr lang="en-US" sz="2500" kern="1200" dirty="0"/>
            <a:t> </a:t>
          </a:r>
          <a:r>
            <a:rPr lang="en-US" sz="1800" kern="1200" dirty="0"/>
            <a:t>Did not</a:t>
          </a:r>
          <a:endParaRPr lang="en-US" sz="2500" kern="1200" dirty="0"/>
        </a:p>
      </dsp:txBody>
      <dsp:txXfrm>
        <a:off x="5719571" y="943973"/>
        <a:ext cx="2507456" cy="1098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840CB-E5FE-4ACF-92B0-739275CC0834}">
      <dsp:nvSpPr>
        <dsp:cNvPr id="0" name=""/>
        <dsp:cNvSpPr/>
      </dsp:nvSpPr>
      <dsp:spPr>
        <a:xfrm>
          <a:off x="2571" y="268592"/>
          <a:ext cx="2507456" cy="772118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Dining*</a:t>
          </a:r>
        </a:p>
      </dsp:txBody>
      <dsp:txXfrm>
        <a:off x="2571" y="268592"/>
        <a:ext cx="2507456" cy="772118"/>
      </dsp:txXfrm>
    </dsp:sp>
    <dsp:sp modelId="{68F6F462-C7E9-4786-8304-C1DB128AB126}">
      <dsp:nvSpPr>
        <dsp:cNvPr id="0" name=""/>
        <dsp:cNvSpPr/>
      </dsp:nvSpPr>
      <dsp:spPr>
        <a:xfrm>
          <a:off x="2571" y="1040710"/>
          <a:ext cx="2507456" cy="1087019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92%</a:t>
          </a:r>
          <a:r>
            <a:rPr lang="en-US" sz="2200" kern="1200" dirty="0"/>
            <a:t> </a:t>
          </a:r>
          <a:r>
            <a:rPr lang="en-US" sz="1800" kern="1200" dirty="0"/>
            <a:t>Participated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86% </a:t>
          </a:r>
          <a:r>
            <a:rPr lang="en-US" sz="1800" kern="1200" dirty="0"/>
            <a:t>Did not</a:t>
          </a:r>
        </a:p>
      </dsp:txBody>
      <dsp:txXfrm>
        <a:off x="2571" y="1040710"/>
        <a:ext cx="2507456" cy="1087019"/>
      </dsp:txXfrm>
    </dsp:sp>
    <dsp:sp modelId="{73463A26-033D-4EA7-9C79-C87F05F15DFA}">
      <dsp:nvSpPr>
        <dsp:cNvPr id="0" name=""/>
        <dsp:cNvSpPr/>
      </dsp:nvSpPr>
      <dsp:spPr>
        <a:xfrm>
          <a:off x="2861071" y="268592"/>
          <a:ext cx="2507456" cy="772118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Religious or Spiritual Practice*</a:t>
          </a:r>
        </a:p>
      </dsp:txBody>
      <dsp:txXfrm>
        <a:off x="2861071" y="268592"/>
        <a:ext cx="2507456" cy="772118"/>
      </dsp:txXfrm>
    </dsp:sp>
    <dsp:sp modelId="{0B936810-EC66-4CE3-8489-D27A1E6ED8EB}">
      <dsp:nvSpPr>
        <dsp:cNvPr id="0" name=""/>
        <dsp:cNvSpPr/>
      </dsp:nvSpPr>
      <dsp:spPr>
        <a:xfrm>
          <a:off x="2861071" y="1040710"/>
          <a:ext cx="2507456" cy="1087019"/>
        </a:xfrm>
        <a:prstGeom prst="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54%</a:t>
          </a:r>
          <a:r>
            <a:rPr lang="en-US" sz="2200" kern="1200" dirty="0"/>
            <a:t> </a:t>
          </a:r>
          <a:r>
            <a:rPr lang="en-US" sz="1800" kern="1200" dirty="0"/>
            <a:t>Participated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45%</a:t>
          </a:r>
          <a:r>
            <a:rPr lang="en-US" sz="2200" kern="1200" dirty="0"/>
            <a:t> </a:t>
          </a:r>
          <a:r>
            <a:rPr lang="en-US" sz="1800" kern="1200" dirty="0"/>
            <a:t>Did not</a:t>
          </a:r>
        </a:p>
      </dsp:txBody>
      <dsp:txXfrm>
        <a:off x="2861071" y="1040710"/>
        <a:ext cx="2507456" cy="1087019"/>
      </dsp:txXfrm>
    </dsp:sp>
    <dsp:sp modelId="{4A16CE14-FA50-486D-9E74-F9010F55E8A3}">
      <dsp:nvSpPr>
        <dsp:cNvPr id="0" name=""/>
        <dsp:cNvSpPr/>
      </dsp:nvSpPr>
      <dsp:spPr>
        <a:xfrm>
          <a:off x="5719571" y="268592"/>
          <a:ext cx="2507456" cy="772118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Community Group*</a:t>
          </a:r>
        </a:p>
      </dsp:txBody>
      <dsp:txXfrm>
        <a:off x="5719571" y="268592"/>
        <a:ext cx="2507456" cy="772118"/>
      </dsp:txXfrm>
    </dsp:sp>
    <dsp:sp modelId="{0D805423-C344-46B1-A365-9EFC577DCB4A}">
      <dsp:nvSpPr>
        <dsp:cNvPr id="0" name=""/>
        <dsp:cNvSpPr/>
      </dsp:nvSpPr>
      <dsp:spPr>
        <a:xfrm>
          <a:off x="5719571" y="1040710"/>
          <a:ext cx="2507456" cy="1087019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51%</a:t>
          </a:r>
          <a:r>
            <a:rPr lang="en-US" sz="2200" kern="1200" dirty="0"/>
            <a:t> </a:t>
          </a:r>
          <a:r>
            <a:rPr lang="en-US" sz="1800" kern="1200" dirty="0"/>
            <a:t>Participated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33%</a:t>
          </a:r>
          <a:r>
            <a:rPr lang="en-US" sz="2200" kern="1200" dirty="0"/>
            <a:t> </a:t>
          </a:r>
          <a:r>
            <a:rPr lang="en-US" sz="1800" kern="1200" dirty="0"/>
            <a:t>Did not</a:t>
          </a:r>
        </a:p>
      </dsp:txBody>
      <dsp:txXfrm>
        <a:off x="5719571" y="1040710"/>
        <a:ext cx="2507456" cy="10870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6CA77-712D-4AAA-A07C-2DF70853D0C2}">
      <dsp:nvSpPr>
        <dsp:cNvPr id="0" name=""/>
        <dsp:cNvSpPr/>
      </dsp:nvSpPr>
      <dsp:spPr>
        <a:xfrm>
          <a:off x="0" y="319838"/>
          <a:ext cx="5111749" cy="8764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729" tIns="437388" rIns="396729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/>
            <a:t> 94%</a:t>
          </a:r>
        </a:p>
      </dsp:txBody>
      <dsp:txXfrm>
        <a:off x="0" y="319838"/>
        <a:ext cx="5111749" cy="876487"/>
      </dsp:txXfrm>
    </dsp:sp>
    <dsp:sp modelId="{3679991C-376C-4637-BBB7-81C03ACD2B83}">
      <dsp:nvSpPr>
        <dsp:cNvPr id="0" name=""/>
        <dsp:cNvSpPr/>
      </dsp:nvSpPr>
      <dsp:spPr>
        <a:xfrm>
          <a:off x="255587" y="9878"/>
          <a:ext cx="3578225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248" tIns="0" rIns="13524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Institutional Setting</a:t>
          </a:r>
        </a:p>
      </dsp:txBody>
      <dsp:txXfrm>
        <a:off x="285849" y="40140"/>
        <a:ext cx="3517701" cy="559396"/>
      </dsp:txXfrm>
    </dsp:sp>
    <dsp:sp modelId="{D62D9732-34DF-4CB9-9346-AAEE06666F7E}">
      <dsp:nvSpPr>
        <dsp:cNvPr id="0" name=""/>
        <dsp:cNvSpPr/>
      </dsp:nvSpPr>
      <dsp:spPr>
        <a:xfrm>
          <a:off x="0" y="1572427"/>
          <a:ext cx="5111749" cy="8764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729" tIns="437388" rIns="396729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/>
            <a:t>88%</a:t>
          </a:r>
        </a:p>
      </dsp:txBody>
      <dsp:txXfrm>
        <a:off x="0" y="1572427"/>
        <a:ext cx="5111749" cy="876487"/>
      </dsp:txXfrm>
    </dsp:sp>
    <dsp:sp modelId="{23CE8D89-AFA2-4553-BFBE-FB35744C4730}">
      <dsp:nvSpPr>
        <dsp:cNvPr id="0" name=""/>
        <dsp:cNvSpPr/>
      </dsp:nvSpPr>
      <dsp:spPr>
        <a:xfrm>
          <a:off x="255587" y="1309725"/>
          <a:ext cx="3578225" cy="61992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248" tIns="0" rIns="13524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Group Residential Setting</a:t>
          </a:r>
        </a:p>
      </dsp:txBody>
      <dsp:txXfrm>
        <a:off x="285849" y="1339987"/>
        <a:ext cx="3517701" cy="559396"/>
      </dsp:txXfrm>
    </dsp:sp>
    <dsp:sp modelId="{AF3F5154-C048-4E87-8E83-EF750825462E}">
      <dsp:nvSpPr>
        <dsp:cNvPr id="0" name=""/>
        <dsp:cNvSpPr/>
      </dsp:nvSpPr>
      <dsp:spPr>
        <a:xfrm>
          <a:off x="0" y="2919533"/>
          <a:ext cx="5111749" cy="8764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729" tIns="437388" rIns="396729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/>
            <a:t>79%</a:t>
          </a:r>
        </a:p>
      </dsp:txBody>
      <dsp:txXfrm>
        <a:off x="0" y="2919533"/>
        <a:ext cx="5111749" cy="876487"/>
      </dsp:txXfrm>
    </dsp:sp>
    <dsp:sp modelId="{75BCAAD9-9A19-4A63-A7FB-8D9A9A513C5F}">
      <dsp:nvSpPr>
        <dsp:cNvPr id="0" name=""/>
        <dsp:cNvSpPr/>
      </dsp:nvSpPr>
      <dsp:spPr>
        <a:xfrm>
          <a:off x="255587" y="2609573"/>
          <a:ext cx="3578225" cy="61992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248" tIns="0" rIns="13524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Own Home or Apartment</a:t>
          </a:r>
        </a:p>
      </dsp:txBody>
      <dsp:txXfrm>
        <a:off x="285849" y="2639835"/>
        <a:ext cx="3517701" cy="559396"/>
      </dsp:txXfrm>
    </dsp:sp>
    <dsp:sp modelId="{AE35954B-40A0-4291-B321-E52E8117B17A}">
      <dsp:nvSpPr>
        <dsp:cNvPr id="0" name=""/>
        <dsp:cNvSpPr/>
      </dsp:nvSpPr>
      <dsp:spPr>
        <a:xfrm>
          <a:off x="0" y="4219380"/>
          <a:ext cx="5111749" cy="8764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729" tIns="437388" rIns="396729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/>
            <a:t>75%</a:t>
          </a:r>
        </a:p>
      </dsp:txBody>
      <dsp:txXfrm>
        <a:off x="0" y="4219380"/>
        <a:ext cx="5111749" cy="876487"/>
      </dsp:txXfrm>
    </dsp:sp>
    <dsp:sp modelId="{6CD1C63D-23D1-4F14-8F5C-1A0E23B85C40}">
      <dsp:nvSpPr>
        <dsp:cNvPr id="0" name=""/>
        <dsp:cNvSpPr/>
      </dsp:nvSpPr>
      <dsp:spPr>
        <a:xfrm>
          <a:off x="255587" y="3909420"/>
          <a:ext cx="3578225" cy="61992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248" tIns="0" rIns="135248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Family Home</a:t>
          </a:r>
        </a:p>
      </dsp:txBody>
      <dsp:txXfrm>
        <a:off x="285849" y="3939682"/>
        <a:ext cx="3517701" cy="55939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BB3B6-33B5-43BA-A676-32D1D17281A4}">
      <dsp:nvSpPr>
        <dsp:cNvPr id="0" name=""/>
        <dsp:cNvSpPr/>
      </dsp:nvSpPr>
      <dsp:spPr>
        <a:xfrm>
          <a:off x="4018" y="702279"/>
          <a:ext cx="2055390" cy="57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Primary Language</a:t>
          </a:r>
        </a:p>
      </dsp:txBody>
      <dsp:txXfrm>
        <a:off x="4018" y="702279"/>
        <a:ext cx="2055390" cy="579150"/>
      </dsp:txXfrm>
    </dsp:sp>
    <dsp:sp modelId="{04B3B329-0031-4076-BE57-366CEB56315C}">
      <dsp:nvSpPr>
        <dsp:cNvPr id="0" name=""/>
        <dsp:cNvSpPr/>
      </dsp:nvSpPr>
      <dsp:spPr>
        <a:xfrm>
          <a:off x="2059409" y="620836"/>
          <a:ext cx="411078" cy="74203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7680A-54CE-44AB-9837-6941970B231C}">
      <dsp:nvSpPr>
        <dsp:cNvPr id="0" name=""/>
        <dsp:cNvSpPr/>
      </dsp:nvSpPr>
      <dsp:spPr>
        <a:xfrm>
          <a:off x="2634918" y="620836"/>
          <a:ext cx="5590663" cy="7420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81% </a:t>
          </a:r>
          <a:r>
            <a:rPr lang="en-US" sz="1800" kern="1200" dirty="0"/>
            <a:t>English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77% </a:t>
          </a:r>
          <a:r>
            <a:rPr lang="en-US" sz="1800" kern="1200" dirty="0"/>
            <a:t>Other</a:t>
          </a:r>
        </a:p>
      </dsp:txBody>
      <dsp:txXfrm>
        <a:off x="2634918" y="620836"/>
        <a:ext cx="5590663" cy="742035"/>
      </dsp:txXfrm>
    </dsp:sp>
    <dsp:sp modelId="{2CDC3253-712E-4C89-A302-23C23C017424}">
      <dsp:nvSpPr>
        <dsp:cNvPr id="0" name=""/>
        <dsp:cNvSpPr/>
      </dsp:nvSpPr>
      <dsp:spPr>
        <a:xfrm>
          <a:off x="4018" y="2200336"/>
          <a:ext cx="2055390" cy="82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Preferred Means of Communication*</a:t>
          </a:r>
        </a:p>
      </dsp:txBody>
      <dsp:txXfrm>
        <a:off x="4018" y="2200336"/>
        <a:ext cx="2055390" cy="824175"/>
      </dsp:txXfrm>
    </dsp:sp>
    <dsp:sp modelId="{4A49105F-59FF-4660-A36C-973BB6A6C9FD}">
      <dsp:nvSpPr>
        <dsp:cNvPr id="0" name=""/>
        <dsp:cNvSpPr/>
      </dsp:nvSpPr>
      <dsp:spPr>
        <a:xfrm>
          <a:off x="2059409" y="1427672"/>
          <a:ext cx="411078" cy="236950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FD8E8-8837-4E54-8D65-61AB17CDDD93}">
      <dsp:nvSpPr>
        <dsp:cNvPr id="0" name=""/>
        <dsp:cNvSpPr/>
      </dsp:nvSpPr>
      <dsp:spPr>
        <a:xfrm>
          <a:off x="2634918" y="1427672"/>
          <a:ext cx="5590663" cy="23695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82%</a:t>
          </a:r>
          <a:r>
            <a:rPr lang="en-US" sz="1800" kern="1200" dirty="0"/>
            <a:t> Spoken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78%</a:t>
          </a:r>
          <a:r>
            <a:rPr lang="en-US" sz="1800" kern="1200" dirty="0"/>
            <a:t> Gestures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85% </a:t>
          </a:r>
          <a:r>
            <a:rPr lang="en-US" sz="1800" kern="1200" dirty="0"/>
            <a:t>Sign Language or Finger Spelling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82% </a:t>
          </a:r>
          <a:r>
            <a:rPr lang="en-US" sz="1800" kern="1200" dirty="0"/>
            <a:t>Communication Aid or Device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78%</a:t>
          </a:r>
          <a:r>
            <a:rPr lang="en-US" sz="1800" kern="1200" dirty="0"/>
            <a:t> Other</a:t>
          </a:r>
          <a:br>
            <a:rPr lang="en-US" sz="1800" kern="1200" dirty="0"/>
          </a:br>
          <a:br>
            <a:rPr lang="en-US" sz="1800" kern="1200" dirty="0"/>
          </a:br>
          <a:r>
            <a:rPr lang="en-US" sz="1600" i="1" kern="1200" dirty="0"/>
            <a:t>-Overall, 79% of those who are non-verbal had a dental exam in the past year</a:t>
          </a:r>
          <a:endParaRPr lang="en-US" sz="1800" i="1" kern="1200" dirty="0"/>
        </a:p>
      </dsp:txBody>
      <dsp:txXfrm>
        <a:off x="2634918" y="1427672"/>
        <a:ext cx="5590663" cy="236950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57966-1F9D-4A84-8D4C-1D6E8E21390D}">
      <dsp:nvSpPr>
        <dsp:cNvPr id="0" name=""/>
        <dsp:cNvSpPr/>
      </dsp:nvSpPr>
      <dsp:spPr>
        <a:xfrm>
          <a:off x="1515" y="848113"/>
          <a:ext cx="4012960" cy="4721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4CA4F-029A-4C3F-B725-28915A2598CD}">
      <dsp:nvSpPr>
        <dsp:cNvPr id="0" name=""/>
        <dsp:cNvSpPr/>
      </dsp:nvSpPr>
      <dsp:spPr>
        <a:xfrm>
          <a:off x="1515" y="1025419"/>
          <a:ext cx="294806" cy="2948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13D1B-6C64-4CA2-AD73-A208F119D832}">
      <dsp:nvSpPr>
        <dsp:cNvPr id="0" name=""/>
        <dsp:cNvSpPr/>
      </dsp:nvSpPr>
      <dsp:spPr>
        <a:xfrm>
          <a:off x="1515" y="0"/>
          <a:ext cx="4012960" cy="848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Uses Tobacco Products*</a:t>
          </a:r>
        </a:p>
      </dsp:txBody>
      <dsp:txXfrm>
        <a:off x="1515" y="0"/>
        <a:ext cx="4012960" cy="848113"/>
      </dsp:txXfrm>
    </dsp:sp>
    <dsp:sp modelId="{1D63C070-FDFD-42DF-A012-FE6AF540F932}">
      <dsp:nvSpPr>
        <dsp:cNvPr id="0" name=""/>
        <dsp:cNvSpPr/>
      </dsp:nvSpPr>
      <dsp:spPr>
        <a:xfrm>
          <a:off x="1515" y="1712605"/>
          <a:ext cx="294799" cy="294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F7BB3-4362-4063-89EA-FB71B529C780}">
      <dsp:nvSpPr>
        <dsp:cNvPr id="0" name=""/>
        <dsp:cNvSpPr/>
      </dsp:nvSpPr>
      <dsp:spPr>
        <a:xfrm>
          <a:off x="282422" y="1516415"/>
          <a:ext cx="3732053" cy="687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82%</a:t>
          </a:r>
          <a:r>
            <a:rPr lang="en-US" sz="1900" kern="1200" dirty="0"/>
            <a:t> </a:t>
          </a:r>
          <a:r>
            <a:rPr lang="en-US" sz="1800" kern="1200" dirty="0"/>
            <a:t>do not use tobacco product</a:t>
          </a:r>
          <a:endParaRPr lang="en-US" sz="1900" kern="1200" dirty="0"/>
        </a:p>
      </dsp:txBody>
      <dsp:txXfrm>
        <a:off x="282422" y="1516415"/>
        <a:ext cx="3732053" cy="687177"/>
      </dsp:txXfrm>
    </dsp:sp>
    <dsp:sp modelId="{0A3650BF-8658-4407-BBF4-F2A78A1BB048}">
      <dsp:nvSpPr>
        <dsp:cNvPr id="0" name=""/>
        <dsp:cNvSpPr/>
      </dsp:nvSpPr>
      <dsp:spPr>
        <a:xfrm>
          <a:off x="1515" y="2399783"/>
          <a:ext cx="294799" cy="294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F6BD7-A326-41B3-9DFD-A8E09BB728D1}">
      <dsp:nvSpPr>
        <dsp:cNvPr id="0" name=""/>
        <dsp:cNvSpPr/>
      </dsp:nvSpPr>
      <dsp:spPr>
        <a:xfrm>
          <a:off x="282422" y="2203593"/>
          <a:ext cx="3732053" cy="687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76%</a:t>
          </a:r>
          <a:r>
            <a:rPr lang="en-US" sz="1900" kern="1200" dirty="0"/>
            <a:t> </a:t>
          </a:r>
          <a:r>
            <a:rPr lang="en-US" sz="1800" kern="1200" dirty="0"/>
            <a:t>do use tobacco product</a:t>
          </a:r>
          <a:endParaRPr lang="en-US" sz="1900" kern="1200" dirty="0"/>
        </a:p>
      </dsp:txBody>
      <dsp:txXfrm>
        <a:off x="282422" y="2203593"/>
        <a:ext cx="3732053" cy="687177"/>
      </dsp:txXfrm>
    </dsp:sp>
    <dsp:sp modelId="{C2B4A718-4E9E-461B-8D55-C9E74F446899}">
      <dsp:nvSpPr>
        <dsp:cNvPr id="0" name=""/>
        <dsp:cNvSpPr/>
      </dsp:nvSpPr>
      <dsp:spPr>
        <a:xfrm>
          <a:off x="4215124" y="848113"/>
          <a:ext cx="4012960" cy="47211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0C271-D12F-48A0-8DE5-DE87B86B8277}">
      <dsp:nvSpPr>
        <dsp:cNvPr id="0" name=""/>
        <dsp:cNvSpPr/>
      </dsp:nvSpPr>
      <dsp:spPr>
        <a:xfrm>
          <a:off x="4215124" y="1025419"/>
          <a:ext cx="294806" cy="2948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06865-7BB2-48DF-A0A6-DF910413131B}">
      <dsp:nvSpPr>
        <dsp:cNvPr id="0" name=""/>
        <dsp:cNvSpPr/>
      </dsp:nvSpPr>
      <dsp:spPr>
        <a:xfrm>
          <a:off x="4215124" y="0"/>
          <a:ext cx="4012960" cy="848113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Exercises Regularly*</a:t>
          </a:r>
        </a:p>
      </dsp:txBody>
      <dsp:txXfrm>
        <a:off x="4215124" y="0"/>
        <a:ext cx="4012960" cy="848113"/>
      </dsp:txXfrm>
    </dsp:sp>
    <dsp:sp modelId="{BCDE0DB0-7E82-4B97-AE6B-D9B5D4424AF5}">
      <dsp:nvSpPr>
        <dsp:cNvPr id="0" name=""/>
        <dsp:cNvSpPr/>
      </dsp:nvSpPr>
      <dsp:spPr>
        <a:xfrm>
          <a:off x="4215124" y="1712605"/>
          <a:ext cx="294799" cy="294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9DD8A-C1DA-4F9D-9258-CE036C32FAD9}">
      <dsp:nvSpPr>
        <dsp:cNvPr id="0" name=""/>
        <dsp:cNvSpPr/>
      </dsp:nvSpPr>
      <dsp:spPr>
        <a:xfrm>
          <a:off x="4496031" y="1516415"/>
          <a:ext cx="3732053" cy="687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77%</a:t>
          </a:r>
          <a:r>
            <a:rPr lang="en-US" sz="1900" kern="1200" dirty="0"/>
            <a:t> </a:t>
          </a:r>
          <a:r>
            <a:rPr lang="en-US" sz="1800" kern="1200" dirty="0"/>
            <a:t>exercise regularly</a:t>
          </a:r>
          <a:endParaRPr lang="en-US" sz="1900" kern="1200" dirty="0"/>
        </a:p>
      </dsp:txBody>
      <dsp:txXfrm>
        <a:off x="4496031" y="1516415"/>
        <a:ext cx="3732053" cy="687177"/>
      </dsp:txXfrm>
    </dsp:sp>
    <dsp:sp modelId="{A49925F6-99DA-4A28-B0B8-54E1B2F7B9E2}">
      <dsp:nvSpPr>
        <dsp:cNvPr id="0" name=""/>
        <dsp:cNvSpPr/>
      </dsp:nvSpPr>
      <dsp:spPr>
        <a:xfrm>
          <a:off x="4215124" y="2399783"/>
          <a:ext cx="294799" cy="294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37F9-51E3-47D7-8705-8299BDB3F5C1}">
      <dsp:nvSpPr>
        <dsp:cNvPr id="0" name=""/>
        <dsp:cNvSpPr/>
      </dsp:nvSpPr>
      <dsp:spPr>
        <a:xfrm>
          <a:off x="4496031" y="2203593"/>
          <a:ext cx="3732053" cy="687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72% </a:t>
          </a:r>
          <a:r>
            <a:rPr lang="en-US" sz="1800" kern="1200" dirty="0"/>
            <a:t>do not exercise regularly </a:t>
          </a:r>
          <a:endParaRPr lang="en-US" sz="1900" kern="1200" dirty="0"/>
        </a:p>
      </dsp:txBody>
      <dsp:txXfrm>
        <a:off x="4496031" y="2203593"/>
        <a:ext cx="3732053" cy="687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54562-43F1-4AB5-A636-0D417ED27604}">
      <dsp:nvSpPr>
        <dsp:cNvPr id="0" name=""/>
        <dsp:cNvSpPr/>
      </dsp:nvSpPr>
      <dsp:spPr>
        <a:xfrm>
          <a:off x="0" y="0"/>
          <a:ext cx="8229600" cy="1325403"/>
        </a:xfrm>
        <a:prstGeom prst="rect">
          <a:avLst/>
        </a:prstGeom>
        <a:solidFill>
          <a:srgbClr val="89898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Chose or Can Request to Change</a:t>
          </a:r>
        </a:p>
      </dsp:txBody>
      <dsp:txXfrm>
        <a:off x="0" y="0"/>
        <a:ext cx="8229600" cy="1325403"/>
      </dsp:txXfrm>
    </dsp:sp>
    <dsp:sp modelId="{B87FEDFF-D016-47DE-95AE-65B925DEC7A3}">
      <dsp:nvSpPr>
        <dsp:cNvPr id="0" name=""/>
        <dsp:cNvSpPr/>
      </dsp:nvSpPr>
      <dsp:spPr>
        <a:xfrm>
          <a:off x="0" y="1325403"/>
          <a:ext cx="4114799" cy="2783348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70%</a:t>
          </a:r>
          <a:br>
            <a:rPr lang="en-US" sz="6500" kern="1200" dirty="0"/>
          </a:br>
          <a:r>
            <a:rPr lang="en-US" sz="4800" kern="1200" dirty="0"/>
            <a:t>Staff</a:t>
          </a:r>
        </a:p>
      </dsp:txBody>
      <dsp:txXfrm>
        <a:off x="0" y="1325403"/>
        <a:ext cx="4114799" cy="2783348"/>
      </dsp:txXfrm>
    </dsp:sp>
    <dsp:sp modelId="{CFD1509B-4755-4D13-BC2B-E7F61ED4EC6A}">
      <dsp:nvSpPr>
        <dsp:cNvPr id="0" name=""/>
        <dsp:cNvSpPr/>
      </dsp:nvSpPr>
      <dsp:spPr>
        <a:xfrm>
          <a:off x="4114800" y="1325403"/>
          <a:ext cx="4114799" cy="2783348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71%</a:t>
          </a:r>
          <a:br>
            <a:rPr lang="en-US" sz="5800" kern="1200" dirty="0"/>
          </a:br>
          <a:r>
            <a:rPr lang="en-US" sz="4800" kern="1200" dirty="0"/>
            <a:t>Case Manager</a:t>
          </a:r>
          <a:endParaRPr lang="en-US" sz="5800" kern="1200" dirty="0"/>
        </a:p>
      </dsp:txBody>
      <dsp:txXfrm>
        <a:off x="4114800" y="1325403"/>
        <a:ext cx="4114799" cy="2783348"/>
      </dsp:txXfrm>
    </dsp:sp>
    <dsp:sp modelId="{63CEAFEB-6984-4EE6-A326-ED488003178A}">
      <dsp:nvSpPr>
        <dsp:cNvPr id="0" name=""/>
        <dsp:cNvSpPr/>
      </dsp:nvSpPr>
      <dsp:spPr>
        <a:xfrm>
          <a:off x="0" y="4108752"/>
          <a:ext cx="8229600" cy="309260"/>
        </a:xfrm>
        <a:prstGeom prst="rect">
          <a:avLst/>
        </a:prstGeom>
        <a:solidFill>
          <a:srgbClr val="9999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C20DB-4FC1-4612-95E8-F4C6D0E607E7}">
      <dsp:nvSpPr>
        <dsp:cNvPr id="0" name=""/>
        <dsp:cNvSpPr/>
      </dsp:nvSpPr>
      <dsp:spPr>
        <a:xfrm rot="5400000">
          <a:off x="5256579" y="-2207094"/>
          <a:ext cx="679096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64%</a:t>
          </a:r>
          <a:r>
            <a:rPr lang="en-US" sz="1600" kern="1200" dirty="0"/>
            <a:t> </a:t>
          </a:r>
          <a:r>
            <a:rPr lang="en-US" sz="1400" kern="1200" dirty="0"/>
            <a:t>no support needed</a:t>
          </a:r>
          <a:endParaRPr lang="en-US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50%</a:t>
          </a:r>
          <a:r>
            <a:rPr lang="en-US" sz="1600" kern="1200" dirty="0"/>
            <a:t> </a:t>
          </a:r>
          <a:r>
            <a:rPr lang="en-US" sz="1400" kern="1200" dirty="0"/>
            <a:t>support needed</a:t>
          </a:r>
          <a:endParaRPr lang="en-US" sz="1600" kern="1200" dirty="0"/>
        </a:p>
      </dsp:txBody>
      <dsp:txXfrm rot="-5400000">
        <a:off x="2962656" y="119980"/>
        <a:ext cx="5233793" cy="612794"/>
      </dsp:txXfrm>
    </dsp:sp>
    <dsp:sp modelId="{829CA2B2-0277-420B-A0E8-EE6A7025F2D8}">
      <dsp:nvSpPr>
        <dsp:cNvPr id="0" name=""/>
        <dsp:cNvSpPr/>
      </dsp:nvSpPr>
      <dsp:spPr>
        <a:xfrm>
          <a:off x="0" y="1941"/>
          <a:ext cx="2962656" cy="8488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Chose Home*</a:t>
          </a:r>
        </a:p>
      </dsp:txBody>
      <dsp:txXfrm>
        <a:off x="41438" y="43379"/>
        <a:ext cx="2879780" cy="765995"/>
      </dsp:txXfrm>
    </dsp:sp>
    <dsp:sp modelId="{D355CA59-1AB4-45BC-BB0E-6D2F66362021}">
      <dsp:nvSpPr>
        <dsp:cNvPr id="0" name=""/>
        <dsp:cNvSpPr/>
      </dsp:nvSpPr>
      <dsp:spPr>
        <a:xfrm rot="5400000">
          <a:off x="5256579" y="-1315780"/>
          <a:ext cx="679096" cy="5266944"/>
        </a:xfrm>
        <a:prstGeom prst="round2SameRect">
          <a:avLst/>
        </a:prstGeom>
        <a:solidFill>
          <a:schemeClr val="accent4">
            <a:tint val="40000"/>
            <a:alpha val="90000"/>
            <a:hueOff val="-986427"/>
            <a:satOff val="5539"/>
            <a:lumOff val="35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986427"/>
              <a:satOff val="5539"/>
              <a:lumOff val="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55%</a:t>
          </a:r>
          <a:r>
            <a:rPr lang="en-US" sz="1600" kern="1200" dirty="0"/>
            <a:t> </a:t>
          </a:r>
          <a:r>
            <a:rPr lang="en-US" sz="1400" kern="1200" dirty="0"/>
            <a:t>no support needed</a:t>
          </a:r>
          <a:endParaRPr lang="en-US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40%</a:t>
          </a:r>
          <a:r>
            <a:rPr lang="en-US" sz="1600" kern="1200" dirty="0"/>
            <a:t> </a:t>
          </a:r>
          <a:r>
            <a:rPr lang="en-US" sz="1400" kern="1200" dirty="0"/>
            <a:t>support needed</a:t>
          </a:r>
          <a:endParaRPr lang="en-US" sz="1600" kern="1200" dirty="0"/>
        </a:p>
      </dsp:txBody>
      <dsp:txXfrm rot="-5400000">
        <a:off x="2962656" y="1011294"/>
        <a:ext cx="5233793" cy="612794"/>
      </dsp:txXfrm>
    </dsp:sp>
    <dsp:sp modelId="{67F81120-D0F5-4B45-B85D-2477915BDFED}">
      <dsp:nvSpPr>
        <dsp:cNvPr id="0" name=""/>
        <dsp:cNvSpPr/>
      </dsp:nvSpPr>
      <dsp:spPr>
        <a:xfrm>
          <a:off x="0" y="893256"/>
          <a:ext cx="2962656" cy="848871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Chose Roommates*</a:t>
          </a:r>
        </a:p>
      </dsp:txBody>
      <dsp:txXfrm>
        <a:off x="41438" y="934694"/>
        <a:ext cx="2879780" cy="765995"/>
      </dsp:txXfrm>
    </dsp:sp>
    <dsp:sp modelId="{D3DE2C6F-6C60-4BA9-BF05-9348DC4F9B73}">
      <dsp:nvSpPr>
        <dsp:cNvPr id="0" name=""/>
        <dsp:cNvSpPr/>
      </dsp:nvSpPr>
      <dsp:spPr>
        <a:xfrm rot="5400000">
          <a:off x="5256579" y="-424465"/>
          <a:ext cx="679096" cy="5266944"/>
        </a:xfrm>
        <a:prstGeom prst="round2Same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86%</a:t>
          </a:r>
          <a:r>
            <a:rPr lang="en-US" sz="1600" kern="1200" dirty="0"/>
            <a:t> </a:t>
          </a:r>
          <a:r>
            <a:rPr lang="en-US" sz="1400" kern="1200" dirty="0"/>
            <a:t>no support needed</a:t>
          </a:r>
          <a:endParaRPr lang="en-US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82%</a:t>
          </a:r>
          <a:r>
            <a:rPr lang="en-US" sz="1600" kern="1200" dirty="0"/>
            <a:t> </a:t>
          </a:r>
          <a:r>
            <a:rPr lang="en-US" sz="1400" kern="1200" dirty="0"/>
            <a:t>support needed</a:t>
          </a:r>
          <a:endParaRPr lang="en-US" sz="1600" kern="1200" dirty="0"/>
        </a:p>
      </dsp:txBody>
      <dsp:txXfrm rot="-5400000">
        <a:off x="2962656" y="1902609"/>
        <a:ext cx="5233793" cy="612794"/>
      </dsp:txXfrm>
    </dsp:sp>
    <dsp:sp modelId="{81C39CF1-4C58-4127-9670-2E623D366917}">
      <dsp:nvSpPr>
        <dsp:cNvPr id="0" name=""/>
        <dsp:cNvSpPr/>
      </dsp:nvSpPr>
      <dsp:spPr>
        <a:xfrm>
          <a:off x="0" y="1784570"/>
          <a:ext cx="2962656" cy="848871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Decides Daily Schedule*</a:t>
          </a:r>
        </a:p>
      </dsp:txBody>
      <dsp:txXfrm>
        <a:off x="41438" y="1826008"/>
        <a:ext cx="2879780" cy="765995"/>
      </dsp:txXfrm>
    </dsp:sp>
    <dsp:sp modelId="{00E810F2-7BEA-4DB7-B787-08966CCDFB24}">
      <dsp:nvSpPr>
        <dsp:cNvPr id="0" name=""/>
        <dsp:cNvSpPr/>
      </dsp:nvSpPr>
      <dsp:spPr>
        <a:xfrm rot="5400000">
          <a:off x="5256579" y="466849"/>
          <a:ext cx="679096" cy="5266944"/>
        </a:xfrm>
        <a:prstGeom prst="round2SameRect">
          <a:avLst/>
        </a:prstGeom>
        <a:solidFill>
          <a:schemeClr val="accent4">
            <a:tint val="40000"/>
            <a:alpha val="90000"/>
            <a:hueOff val="-2959282"/>
            <a:satOff val="16618"/>
            <a:lumOff val="105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959282"/>
              <a:satOff val="16618"/>
              <a:lumOff val="10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93%</a:t>
          </a:r>
          <a:r>
            <a:rPr lang="en-US" sz="1600" kern="1200" dirty="0"/>
            <a:t> </a:t>
          </a:r>
          <a:r>
            <a:rPr lang="en-US" sz="1400" kern="1200" dirty="0"/>
            <a:t>no support needed</a:t>
          </a:r>
          <a:endParaRPr lang="en-US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92% </a:t>
          </a:r>
          <a:r>
            <a:rPr lang="en-US" sz="1400" kern="1200" dirty="0"/>
            <a:t>support needed</a:t>
          </a:r>
          <a:endParaRPr lang="en-US" sz="1600" kern="1200" dirty="0"/>
        </a:p>
      </dsp:txBody>
      <dsp:txXfrm rot="-5400000">
        <a:off x="2962656" y="2793924"/>
        <a:ext cx="5233793" cy="612794"/>
      </dsp:txXfrm>
    </dsp:sp>
    <dsp:sp modelId="{AEA75F7F-9503-44FA-83B1-185AC80C6F78}">
      <dsp:nvSpPr>
        <dsp:cNvPr id="0" name=""/>
        <dsp:cNvSpPr/>
      </dsp:nvSpPr>
      <dsp:spPr>
        <a:xfrm>
          <a:off x="0" y="2675885"/>
          <a:ext cx="2962656" cy="848871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Decides How to Spend Free Time</a:t>
          </a:r>
        </a:p>
      </dsp:txBody>
      <dsp:txXfrm>
        <a:off x="41438" y="2717323"/>
        <a:ext cx="2879780" cy="765995"/>
      </dsp:txXfrm>
    </dsp:sp>
    <dsp:sp modelId="{FDF712E0-2B9A-49AA-99F2-616519EAF00B}">
      <dsp:nvSpPr>
        <dsp:cNvPr id="0" name=""/>
        <dsp:cNvSpPr/>
      </dsp:nvSpPr>
      <dsp:spPr>
        <a:xfrm rot="5400000">
          <a:off x="5256579" y="1358163"/>
          <a:ext cx="679096" cy="5266944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89% </a:t>
          </a:r>
          <a:r>
            <a:rPr lang="en-US" sz="1400" kern="1200" dirty="0"/>
            <a:t>no support needed</a:t>
          </a:r>
          <a:endParaRPr lang="en-US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87% </a:t>
          </a:r>
          <a:r>
            <a:rPr lang="en-US" sz="1400" kern="1200" dirty="0"/>
            <a:t>support needed</a:t>
          </a:r>
          <a:endParaRPr lang="en-US" sz="1600" kern="1200" dirty="0"/>
        </a:p>
      </dsp:txBody>
      <dsp:txXfrm rot="-5400000">
        <a:off x="2962656" y="3685238"/>
        <a:ext cx="5233793" cy="612794"/>
      </dsp:txXfrm>
    </dsp:sp>
    <dsp:sp modelId="{415C5DA1-82C3-49DE-930B-316F81343146}">
      <dsp:nvSpPr>
        <dsp:cNvPr id="0" name=""/>
        <dsp:cNvSpPr/>
      </dsp:nvSpPr>
      <dsp:spPr>
        <a:xfrm>
          <a:off x="0" y="3567200"/>
          <a:ext cx="2962656" cy="848871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Chooses What to Buy*</a:t>
          </a:r>
        </a:p>
      </dsp:txBody>
      <dsp:txXfrm>
        <a:off x="41438" y="3608638"/>
        <a:ext cx="2879780" cy="7659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943BA-AAD2-4A63-B8F1-D86C042F2CA6}">
      <dsp:nvSpPr>
        <dsp:cNvPr id="0" name=""/>
        <dsp:cNvSpPr/>
      </dsp:nvSpPr>
      <dsp:spPr>
        <a:xfrm>
          <a:off x="492" y="0"/>
          <a:ext cx="1281782" cy="452596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Able to Go Out and Do Things in the Community S/He Likes*</a:t>
          </a:r>
        </a:p>
      </dsp:txBody>
      <dsp:txXfrm>
        <a:off x="492" y="0"/>
        <a:ext cx="1281782" cy="1357788"/>
      </dsp:txXfrm>
    </dsp:sp>
    <dsp:sp modelId="{33CB2417-C5BA-4DD6-9FA5-69EDF53A1E80}">
      <dsp:nvSpPr>
        <dsp:cNvPr id="0" name=""/>
        <dsp:cNvSpPr/>
      </dsp:nvSpPr>
      <dsp:spPr>
        <a:xfrm>
          <a:off x="128671" y="1359114"/>
          <a:ext cx="1025425" cy="1364639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86%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chose home</a:t>
          </a:r>
        </a:p>
      </dsp:txBody>
      <dsp:txXfrm>
        <a:off x="158705" y="1389148"/>
        <a:ext cx="965357" cy="1304571"/>
      </dsp:txXfrm>
    </dsp:sp>
    <dsp:sp modelId="{1B0C5CAB-0F36-40C6-9479-DAB0D15BF19E}">
      <dsp:nvSpPr>
        <dsp:cNvPr id="0" name=""/>
        <dsp:cNvSpPr/>
      </dsp:nvSpPr>
      <dsp:spPr>
        <a:xfrm>
          <a:off x="128671" y="2933699"/>
          <a:ext cx="1025425" cy="1364639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79%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Did not choose home</a:t>
          </a:r>
        </a:p>
      </dsp:txBody>
      <dsp:txXfrm>
        <a:off x="158705" y="2963733"/>
        <a:ext cx="965357" cy="1304571"/>
      </dsp:txXfrm>
    </dsp:sp>
    <dsp:sp modelId="{28A4D74E-01ED-45D5-8E8D-DC052DE2A989}">
      <dsp:nvSpPr>
        <dsp:cNvPr id="0" name=""/>
        <dsp:cNvSpPr/>
      </dsp:nvSpPr>
      <dsp:spPr>
        <a:xfrm>
          <a:off x="1378408" y="0"/>
          <a:ext cx="1281782" cy="4525963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Able to Go Out and Do Things in the Community Enough*</a:t>
          </a:r>
        </a:p>
      </dsp:txBody>
      <dsp:txXfrm>
        <a:off x="1378408" y="0"/>
        <a:ext cx="1281782" cy="1357788"/>
      </dsp:txXfrm>
    </dsp:sp>
    <dsp:sp modelId="{1796B5F8-3191-4DBC-8719-1176DAD21EA2}">
      <dsp:nvSpPr>
        <dsp:cNvPr id="0" name=""/>
        <dsp:cNvSpPr/>
      </dsp:nvSpPr>
      <dsp:spPr>
        <a:xfrm>
          <a:off x="1506587" y="1359114"/>
          <a:ext cx="1025425" cy="1364639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76%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chose home</a:t>
          </a:r>
        </a:p>
      </dsp:txBody>
      <dsp:txXfrm>
        <a:off x="1536621" y="1389148"/>
        <a:ext cx="965357" cy="1304571"/>
      </dsp:txXfrm>
    </dsp:sp>
    <dsp:sp modelId="{C959368A-754D-419F-A8EA-8CAC65C67145}">
      <dsp:nvSpPr>
        <dsp:cNvPr id="0" name=""/>
        <dsp:cNvSpPr/>
      </dsp:nvSpPr>
      <dsp:spPr>
        <a:xfrm>
          <a:off x="1506587" y="2933699"/>
          <a:ext cx="1025425" cy="1364639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72%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Did not choose home</a:t>
          </a:r>
        </a:p>
      </dsp:txBody>
      <dsp:txXfrm>
        <a:off x="1536621" y="2963733"/>
        <a:ext cx="965357" cy="1304571"/>
      </dsp:txXfrm>
    </dsp:sp>
    <dsp:sp modelId="{2A9E381A-3AD5-42AE-83AF-2A1FF4943913}">
      <dsp:nvSpPr>
        <dsp:cNvPr id="0" name=""/>
        <dsp:cNvSpPr/>
      </dsp:nvSpPr>
      <dsp:spPr>
        <a:xfrm>
          <a:off x="2756324" y="0"/>
          <a:ext cx="1281782" cy="452596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Has Enough to Do at Home*</a:t>
          </a:r>
        </a:p>
      </dsp:txBody>
      <dsp:txXfrm>
        <a:off x="2756324" y="0"/>
        <a:ext cx="1281782" cy="1357788"/>
      </dsp:txXfrm>
    </dsp:sp>
    <dsp:sp modelId="{7253EAF0-18AB-4E65-8D75-2C7488EC81AB}">
      <dsp:nvSpPr>
        <dsp:cNvPr id="0" name=""/>
        <dsp:cNvSpPr/>
      </dsp:nvSpPr>
      <dsp:spPr>
        <a:xfrm>
          <a:off x="2884503" y="1359114"/>
          <a:ext cx="1025425" cy="1364639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83%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chose home</a:t>
          </a:r>
        </a:p>
      </dsp:txBody>
      <dsp:txXfrm>
        <a:off x="2914537" y="1389148"/>
        <a:ext cx="965357" cy="1304571"/>
      </dsp:txXfrm>
    </dsp:sp>
    <dsp:sp modelId="{2FE1DBEE-4D6D-448F-B274-EF5FE5A20687}">
      <dsp:nvSpPr>
        <dsp:cNvPr id="0" name=""/>
        <dsp:cNvSpPr/>
      </dsp:nvSpPr>
      <dsp:spPr>
        <a:xfrm>
          <a:off x="2884503" y="2933699"/>
          <a:ext cx="1025425" cy="1364639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77%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Did not choose home</a:t>
          </a:r>
        </a:p>
      </dsp:txBody>
      <dsp:txXfrm>
        <a:off x="2914537" y="2963733"/>
        <a:ext cx="965357" cy="13045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7C6EC-B79A-4DAB-9A35-641E756DE1E9}">
      <dsp:nvSpPr>
        <dsp:cNvPr id="0" name=""/>
        <dsp:cNvSpPr/>
      </dsp:nvSpPr>
      <dsp:spPr>
        <a:xfrm>
          <a:off x="882865" y="1650498"/>
          <a:ext cx="1645294" cy="1097411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94% </a:t>
          </a:r>
          <a:br>
            <a:rPr lang="en-US" sz="2100" kern="1200" dirty="0"/>
          </a:br>
          <a:r>
            <a:rPr lang="en-US" sz="2100" kern="1200" dirty="0"/>
            <a:t>chose staff</a:t>
          </a:r>
        </a:p>
      </dsp:txBody>
      <dsp:txXfrm>
        <a:off x="1146113" y="1650498"/>
        <a:ext cx="1382047" cy="1097411"/>
      </dsp:txXfrm>
    </dsp:sp>
    <dsp:sp modelId="{72D37673-1A97-4200-A3FC-08FF959DEF51}">
      <dsp:nvSpPr>
        <dsp:cNvPr id="0" name=""/>
        <dsp:cNvSpPr/>
      </dsp:nvSpPr>
      <dsp:spPr>
        <a:xfrm>
          <a:off x="882865" y="2747910"/>
          <a:ext cx="1645294" cy="1097411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89%</a:t>
          </a:r>
          <a:r>
            <a:rPr lang="en-US" sz="1900" b="1" kern="1200" dirty="0"/>
            <a:t> </a:t>
          </a:r>
          <a:br>
            <a:rPr lang="en-US" sz="1900" kern="1200" dirty="0"/>
          </a:br>
          <a:r>
            <a:rPr lang="en-US" sz="1900" kern="1200" dirty="0"/>
            <a:t>did not choose staff</a:t>
          </a:r>
        </a:p>
      </dsp:txBody>
      <dsp:txXfrm>
        <a:off x="1146113" y="2747910"/>
        <a:ext cx="1382047" cy="1097411"/>
      </dsp:txXfrm>
    </dsp:sp>
    <dsp:sp modelId="{B9A0535B-CB82-4FB5-B22B-A431B85AFB3D}">
      <dsp:nvSpPr>
        <dsp:cNvPr id="0" name=""/>
        <dsp:cNvSpPr/>
      </dsp:nvSpPr>
      <dsp:spPr>
        <a:xfrm>
          <a:off x="0" y="833675"/>
          <a:ext cx="1277648" cy="119512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Staff Are Respectful*</a:t>
          </a:r>
        </a:p>
      </dsp:txBody>
      <dsp:txXfrm>
        <a:off x="187107" y="1008696"/>
        <a:ext cx="903434" cy="845078"/>
      </dsp:txXfrm>
    </dsp:sp>
    <dsp:sp modelId="{52F6E9D6-7040-4EB8-97B5-0A4747CA5198}">
      <dsp:nvSpPr>
        <dsp:cNvPr id="0" name=""/>
        <dsp:cNvSpPr/>
      </dsp:nvSpPr>
      <dsp:spPr>
        <a:xfrm>
          <a:off x="3805809" y="1650498"/>
          <a:ext cx="1645294" cy="1097411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94% </a:t>
          </a:r>
          <a:br>
            <a:rPr lang="en-US" sz="2100" kern="1200" dirty="0"/>
          </a:br>
          <a:r>
            <a:rPr lang="en-US" sz="2100" kern="1200" dirty="0"/>
            <a:t>chose staff</a:t>
          </a:r>
        </a:p>
      </dsp:txBody>
      <dsp:txXfrm>
        <a:off x="4069056" y="1650498"/>
        <a:ext cx="1382047" cy="1097411"/>
      </dsp:txXfrm>
    </dsp:sp>
    <dsp:sp modelId="{287BBBC5-1F40-427E-B35E-6F5DCE726A65}">
      <dsp:nvSpPr>
        <dsp:cNvPr id="0" name=""/>
        <dsp:cNvSpPr/>
      </dsp:nvSpPr>
      <dsp:spPr>
        <a:xfrm>
          <a:off x="3805809" y="2747910"/>
          <a:ext cx="1645294" cy="1097411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89%</a:t>
          </a:r>
          <a:r>
            <a:rPr lang="en-US" sz="1900" b="1" kern="1200" dirty="0"/>
            <a:t> </a:t>
          </a:r>
          <a:br>
            <a:rPr lang="en-US" sz="1900" kern="1200" dirty="0"/>
          </a:br>
          <a:r>
            <a:rPr lang="en-US" sz="1900" kern="1200" dirty="0"/>
            <a:t>did not choose staff</a:t>
          </a:r>
        </a:p>
      </dsp:txBody>
      <dsp:txXfrm>
        <a:off x="4069056" y="2747910"/>
        <a:ext cx="1382047" cy="1097411"/>
      </dsp:txXfrm>
    </dsp:sp>
    <dsp:sp modelId="{E23B6CA7-E572-49D1-BAC0-B9386B3098C5}">
      <dsp:nvSpPr>
        <dsp:cNvPr id="0" name=""/>
        <dsp:cNvSpPr/>
      </dsp:nvSpPr>
      <dsp:spPr>
        <a:xfrm>
          <a:off x="2910779" y="836965"/>
          <a:ext cx="1280225" cy="119292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Staff Show Up and Leave On Time*</a:t>
          </a:r>
        </a:p>
      </dsp:txBody>
      <dsp:txXfrm>
        <a:off x="3098264" y="1011665"/>
        <a:ext cx="905255" cy="843526"/>
      </dsp:txXfrm>
    </dsp:sp>
    <dsp:sp modelId="{312B2428-63C9-483B-8589-B43D1DBCE5C2}">
      <dsp:nvSpPr>
        <dsp:cNvPr id="0" name=""/>
        <dsp:cNvSpPr/>
      </dsp:nvSpPr>
      <dsp:spPr>
        <a:xfrm>
          <a:off x="6731329" y="1650498"/>
          <a:ext cx="1645294" cy="1097411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92% </a:t>
          </a:r>
          <a:br>
            <a:rPr lang="en-US" sz="1900" kern="1200" dirty="0"/>
          </a:br>
          <a:r>
            <a:rPr lang="en-US" sz="1900" kern="1200" dirty="0"/>
            <a:t>chose staff</a:t>
          </a:r>
        </a:p>
      </dsp:txBody>
      <dsp:txXfrm>
        <a:off x="6994577" y="1650498"/>
        <a:ext cx="1382047" cy="1097411"/>
      </dsp:txXfrm>
    </dsp:sp>
    <dsp:sp modelId="{61D08998-78EC-4F2C-A32E-C7B834A79923}">
      <dsp:nvSpPr>
        <dsp:cNvPr id="0" name=""/>
        <dsp:cNvSpPr/>
      </dsp:nvSpPr>
      <dsp:spPr>
        <a:xfrm>
          <a:off x="6731329" y="2747910"/>
          <a:ext cx="1645294" cy="1097411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87%</a:t>
          </a:r>
          <a:r>
            <a:rPr lang="en-US" sz="2400" b="1" kern="1200" dirty="0"/>
            <a:t> </a:t>
          </a:r>
          <a:br>
            <a:rPr lang="en-US" sz="1900" kern="1200" dirty="0"/>
          </a:br>
          <a:r>
            <a:rPr lang="en-US" sz="1900" kern="1200" dirty="0"/>
            <a:t>did not choose staff</a:t>
          </a:r>
        </a:p>
      </dsp:txBody>
      <dsp:txXfrm>
        <a:off x="6994577" y="2747910"/>
        <a:ext cx="1382047" cy="1097411"/>
      </dsp:txXfrm>
    </dsp:sp>
    <dsp:sp modelId="{193E173E-631D-4D6A-B26A-490D1BB925A9}">
      <dsp:nvSpPr>
        <dsp:cNvPr id="0" name=""/>
        <dsp:cNvSpPr/>
      </dsp:nvSpPr>
      <dsp:spPr>
        <a:xfrm>
          <a:off x="5748260" y="931032"/>
          <a:ext cx="1294550" cy="120848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Staff Have Right Training to Meet Needs*</a:t>
          </a:r>
        </a:p>
      </dsp:txBody>
      <dsp:txXfrm>
        <a:off x="5937842" y="1108010"/>
        <a:ext cx="915386" cy="8545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286E9-821C-4C80-BBB8-64DFC016706D}">
      <dsp:nvSpPr>
        <dsp:cNvPr id="0" name=""/>
        <dsp:cNvSpPr/>
      </dsp:nvSpPr>
      <dsp:spPr>
        <a:xfrm rot="5400000">
          <a:off x="387147" y="2338993"/>
          <a:ext cx="1161821" cy="193324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C8AA3-193E-4279-B347-AC030B38E9ED}">
      <dsp:nvSpPr>
        <dsp:cNvPr id="0" name=""/>
        <dsp:cNvSpPr/>
      </dsp:nvSpPr>
      <dsp:spPr>
        <a:xfrm>
          <a:off x="193210" y="2916617"/>
          <a:ext cx="1745343" cy="152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accent5">
                  <a:lumMod val="50000"/>
                </a:schemeClr>
              </a:solidFill>
            </a:rPr>
            <a:t>99%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took part in the last planning meeting, or chose not to</a:t>
          </a:r>
          <a:endParaRPr lang="en-US" sz="1700" kern="1200" dirty="0"/>
        </a:p>
      </dsp:txBody>
      <dsp:txXfrm>
        <a:off x="193210" y="2916617"/>
        <a:ext cx="1745343" cy="1529896"/>
      </dsp:txXfrm>
    </dsp:sp>
    <dsp:sp modelId="{FD8F17CA-7DBC-4F3A-A2C7-A75E1AF4539E}">
      <dsp:nvSpPr>
        <dsp:cNvPr id="0" name=""/>
        <dsp:cNvSpPr/>
      </dsp:nvSpPr>
      <dsp:spPr>
        <a:xfrm>
          <a:off x="1609244" y="2196665"/>
          <a:ext cx="329310" cy="329310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103268"/>
            <a:satOff val="-2160"/>
            <a:lumOff val="12018"/>
            <a:alphaOff val="0"/>
          </a:schemeClr>
        </a:solidFill>
        <a:ln w="25400" cap="flat" cmpd="sng" algn="ctr">
          <a:solidFill>
            <a:schemeClr val="accent1">
              <a:shade val="50000"/>
              <a:hueOff val="103268"/>
              <a:satOff val="-2160"/>
              <a:lumOff val="120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88745-C9FD-4724-AEC8-02B93159EDEA}">
      <dsp:nvSpPr>
        <dsp:cNvPr id="0" name=""/>
        <dsp:cNvSpPr/>
      </dsp:nvSpPr>
      <dsp:spPr>
        <a:xfrm rot="5400000">
          <a:off x="2523789" y="1810279"/>
          <a:ext cx="1161821" cy="193324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206535"/>
            <a:satOff val="-4320"/>
            <a:lumOff val="24036"/>
            <a:alphaOff val="0"/>
          </a:schemeClr>
        </a:solidFill>
        <a:ln w="25400" cap="flat" cmpd="sng" algn="ctr">
          <a:solidFill>
            <a:schemeClr val="accent1">
              <a:shade val="50000"/>
              <a:hueOff val="206535"/>
              <a:satOff val="-4320"/>
              <a:lumOff val="240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9120C-EF47-4DA0-A063-61B9E6837A40}">
      <dsp:nvSpPr>
        <dsp:cNvPr id="0" name=""/>
        <dsp:cNvSpPr/>
      </dsp:nvSpPr>
      <dsp:spPr>
        <a:xfrm>
          <a:off x="2329852" y="2387902"/>
          <a:ext cx="1745343" cy="152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93%</a:t>
          </a:r>
          <a:br>
            <a:rPr lang="en-US" sz="1700" kern="1200" dirty="0"/>
          </a:br>
          <a:r>
            <a:rPr lang="en-US" sz="1700" kern="1200" dirty="0"/>
            <a:t>planning meeting included the people person wanted</a:t>
          </a:r>
        </a:p>
      </dsp:txBody>
      <dsp:txXfrm>
        <a:off x="2329852" y="2387902"/>
        <a:ext cx="1745343" cy="1529896"/>
      </dsp:txXfrm>
    </dsp:sp>
    <dsp:sp modelId="{13A37FE9-A772-4C72-AE14-BAAF7D8E55E2}">
      <dsp:nvSpPr>
        <dsp:cNvPr id="0" name=""/>
        <dsp:cNvSpPr/>
      </dsp:nvSpPr>
      <dsp:spPr>
        <a:xfrm>
          <a:off x="3745886" y="1667951"/>
          <a:ext cx="329310" cy="329310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309803"/>
            <a:satOff val="-6480"/>
            <a:lumOff val="36054"/>
            <a:alphaOff val="0"/>
          </a:schemeClr>
        </a:solidFill>
        <a:ln w="25400" cap="flat" cmpd="sng" algn="ctr">
          <a:solidFill>
            <a:schemeClr val="accent1">
              <a:shade val="50000"/>
              <a:hueOff val="309803"/>
              <a:satOff val="-6480"/>
              <a:lumOff val="360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A0FDE-E310-4954-9A7C-0DD51E57BE4C}">
      <dsp:nvSpPr>
        <dsp:cNvPr id="0" name=""/>
        <dsp:cNvSpPr/>
      </dsp:nvSpPr>
      <dsp:spPr>
        <a:xfrm rot="5400000">
          <a:off x="4660431" y="1281565"/>
          <a:ext cx="1161821" cy="193324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309803"/>
            <a:satOff val="-6480"/>
            <a:lumOff val="36054"/>
            <a:alphaOff val="0"/>
          </a:schemeClr>
        </a:solidFill>
        <a:ln w="25400" cap="flat" cmpd="sng" algn="ctr">
          <a:solidFill>
            <a:schemeClr val="accent1">
              <a:shade val="50000"/>
              <a:hueOff val="309803"/>
              <a:satOff val="-6480"/>
              <a:lumOff val="360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A05D3-715F-4103-B06F-E4BCC483FD19}">
      <dsp:nvSpPr>
        <dsp:cNvPr id="0" name=""/>
        <dsp:cNvSpPr/>
      </dsp:nvSpPr>
      <dsp:spPr>
        <a:xfrm>
          <a:off x="4466494" y="1859188"/>
          <a:ext cx="1745343" cy="152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88%</a:t>
          </a:r>
          <a:br>
            <a:rPr lang="en-US" sz="1700" kern="1200" dirty="0"/>
          </a:br>
          <a:r>
            <a:rPr lang="en-US" sz="1700" kern="1200" dirty="0"/>
            <a:t>knew what was being talked about at the last planning meeting</a:t>
          </a:r>
        </a:p>
      </dsp:txBody>
      <dsp:txXfrm>
        <a:off x="4466494" y="1859188"/>
        <a:ext cx="1745343" cy="1529896"/>
      </dsp:txXfrm>
    </dsp:sp>
    <dsp:sp modelId="{E6F0E88F-17A5-4BA1-9EB6-AF472656439E}">
      <dsp:nvSpPr>
        <dsp:cNvPr id="0" name=""/>
        <dsp:cNvSpPr/>
      </dsp:nvSpPr>
      <dsp:spPr>
        <a:xfrm>
          <a:off x="5882528" y="1139237"/>
          <a:ext cx="329310" cy="329310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206535"/>
            <a:satOff val="-4320"/>
            <a:lumOff val="24036"/>
            <a:alphaOff val="0"/>
          </a:schemeClr>
        </a:solidFill>
        <a:ln w="25400" cap="flat" cmpd="sng" algn="ctr">
          <a:solidFill>
            <a:schemeClr val="accent1">
              <a:shade val="50000"/>
              <a:hueOff val="206535"/>
              <a:satOff val="-4320"/>
              <a:lumOff val="240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CF7FA-A980-4F08-9602-21987289F527}">
      <dsp:nvSpPr>
        <dsp:cNvPr id="0" name=""/>
        <dsp:cNvSpPr/>
      </dsp:nvSpPr>
      <dsp:spPr>
        <a:xfrm rot="5400000">
          <a:off x="6797073" y="752850"/>
          <a:ext cx="1161821" cy="193324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103268"/>
            <a:satOff val="-2160"/>
            <a:lumOff val="12018"/>
            <a:alphaOff val="0"/>
          </a:schemeClr>
        </a:solidFill>
        <a:ln w="25400" cap="flat" cmpd="sng" algn="ctr">
          <a:solidFill>
            <a:schemeClr val="accent1">
              <a:shade val="50000"/>
              <a:hueOff val="103268"/>
              <a:satOff val="-2160"/>
              <a:lumOff val="120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FB3C5-F160-45BE-8C7A-B6F4C2F49F08}">
      <dsp:nvSpPr>
        <dsp:cNvPr id="0" name=""/>
        <dsp:cNvSpPr/>
      </dsp:nvSpPr>
      <dsp:spPr>
        <a:xfrm>
          <a:off x="6603136" y="1330474"/>
          <a:ext cx="1745343" cy="152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77%</a:t>
          </a:r>
          <a:br>
            <a:rPr lang="en-US" sz="1700" kern="1200" dirty="0"/>
          </a:br>
          <a:r>
            <a:rPr lang="en-US" sz="1700" kern="1200" dirty="0"/>
            <a:t>chose services they get as part of their service plan</a:t>
          </a:r>
          <a:endParaRPr lang="en-US" sz="1700" b="1" kern="1200" dirty="0"/>
        </a:p>
      </dsp:txBody>
      <dsp:txXfrm>
        <a:off x="6603136" y="1330474"/>
        <a:ext cx="1745343" cy="15298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C04F0-A381-4ACB-A6CF-7C3724E453AE}">
      <dsp:nvSpPr>
        <dsp:cNvPr id="0" name=""/>
        <dsp:cNvSpPr/>
      </dsp:nvSpPr>
      <dsp:spPr>
        <a:xfrm>
          <a:off x="617219" y="0"/>
          <a:ext cx="6995160" cy="441801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1244E-ADFF-4306-B038-E06385CF829F}">
      <dsp:nvSpPr>
        <dsp:cNvPr id="0" name=""/>
        <dsp:cNvSpPr/>
      </dsp:nvSpPr>
      <dsp:spPr>
        <a:xfrm>
          <a:off x="0" y="1325403"/>
          <a:ext cx="2468880" cy="1767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20%</a:t>
          </a:r>
          <a:br>
            <a:rPr lang="en-US" sz="2700" kern="1200" dirty="0"/>
          </a:br>
          <a:r>
            <a:rPr lang="en-US" sz="1800" kern="1200" dirty="0"/>
            <a:t>have a paid community job</a:t>
          </a:r>
          <a:endParaRPr lang="en-US" sz="2700" kern="1200" dirty="0"/>
        </a:p>
      </dsp:txBody>
      <dsp:txXfrm>
        <a:off x="86268" y="1411671"/>
        <a:ext cx="2296344" cy="1594669"/>
      </dsp:txXfrm>
    </dsp:sp>
    <dsp:sp modelId="{D7AE18E0-F246-48E7-92F7-E83B343F9EAF}">
      <dsp:nvSpPr>
        <dsp:cNvPr id="0" name=""/>
        <dsp:cNvSpPr/>
      </dsp:nvSpPr>
      <dsp:spPr>
        <a:xfrm>
          <a:off x="2880364" y="1348077"/>
          <a:ext cx="2468880" cy="17672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45%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Want a paid community job</a:t>
          </a:r>
        </a:p>
      </dsp:txBody>
      <dsp:txXfrm>
        <a:off x="2966632" y="1434345"/>
        <a:ext cx="2296344" cy="1594669"/>
      </dsp:txXfrm>
    </dsp:sp>
    <dsp:sp modelId="{F172E415-E58F-4DD7-8ADE-47712B71E077}">
      <dsp:nvSpPr>
        <dsp:cNvPr id="0" name=""/>
        <dsp:cNvSpPr/>
      </dsp:nvSpPr>
      <dsp:spPr>
        <a:xfrm>
          <a:off x="5760720" y="1325403"/>
          <a:ext cx="2468880" cy="17672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40% </a:t>
          </a:r>
          <a:br>
            <a:rPr lang="en-US" sz="2100" kern="1200" dirty="0"/>
          </a:br>
          <a:r>
            <a:rPr lang="en-US" sz="1800" kern="1200" dirty="0"/>
            <a:t>wants a job and has employment as a goal in service plan</a:t>
          </a:r>
          <a:endParaRPr lang="en-US" sz="2100" kern="1200" dirty="0"/>
        </a:p>
      </dsp:txBody>
      <dsp:txXfrm>
        <a:off x="5846988" y="1411671"/>
        <a:ext cx="2296344" cy="15946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E2183-F61D-4766-A7EF-0AFC52E50E03}">
      <dsp:nvSpPr>
        <dsp:cNvPr id="0" name=""/>
        <dsp:cNvSpPr/>
      </dsp:nvSpPr>
      <dsp:spPr>
        <a:xfrm>
          <a:off x="0" y="244103"/>
          <a:ext cx="8229600" cy="641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29108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30%</a:t>
          </a:r>
        </a:p>
      </dsp:txBody>
      <dsp:txXfrm>
        <a:off x="0" y="244103"/>
        <a:ext cx="8229600" cy="641024"/>
      </dsp:txXfrm>
    </dsp:sp>
    <dsp:sp modelId="{5B657366-1391-45A4-96DC-62B052B99CE4}">
      <dsp:nvSpPr>
        <dsp:cNvPr id="0" name=""/>
        <dsp:cNvSpPr/>
      </dsp:nvSpPr>
      <dsp:spPr>
        <a:xfrm>
          <a:off x="411480" y="81743"/>
          <a:ext cx="5760720" cy="32472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Mild</a:t>
          </a:r>
        </a:p>
      </dsp:txBody>
      <dsp:txXfrm>
        <a:off x="427332" y="97595"/>
        <a:ext cx="5729016" cy="293016"/>
      </dsp:txXfrm>
    </dsp:sp>
    <dsp:sp modelId="{B920621B-D1FF-4CE9-8382-5DF59153621E}">
      <dsp:nvSpPr>
        <dsp:cNvPr id="0" name=""/>
        <dsp:cNvSpPr/>
      </dsp:nvSpPr>
      <dsp:spPr>
        <a:xfrm>
          <a:off x="0" y="1106889"/>
          <a:ext cx="8229600" cy="641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29108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31%</a:t>
          </a:r>
        </a:p>
      </dsp:txBody>
      <dsp:txXfrm>
        <a:off x="0" y="1106889"/>
        <a:ext cx="8229600" cy="641024"/>
      </dsp:txXfrm>
    </dsp:sp>
    <dsp:sp modelId="{90E72F6F-B262-4129-97DD-DEE300143496}">
      <dsp:nvSpPr>
        <dsp:cNvPr id="0" name=""/>
        <dsp:cNvSpPr/>
      </dsp:nvSpPr>
      <dsp:spPr>
        <a:xfrm>
          <a:off x="411480" y="944529"/>
          <a:ext cx="5760720" cy="324720"/>
        </a:xfrm>
        <a:prstGeom prst="round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Moderate</a:t>
          </a:r>
        </a:p>
      </dsp:txBody>
      <dsp:txXfrm>
        <a:off x="427332" y="960381"/>
        <a:ext cx="5729016" cy="293016"/>
      </dsp:txXfrm>
    </dsp:sp>
    <dsp:sp modelId="{F11E4BFD-1D75-4F47-8E74-9EB1C6BF0B4F}">
      <dsp:nvSpPr>
        <dsp:cNvPr id="0" name=""/>
        <dsp:cNvSpPr/>
      </dsp:nvSpPr>
      <dsp:spPr>
        <a:xfrm>
          <a:off x="0" y="1969674"/>
          <a:ext cx="8229600" cy="641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89149"/>
              <a:satOff val="-6048"/>
              <a:lumOff val="33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29108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14%</a:t>
          </a:r>
        </a:p>
      </dsp:txBody>
      <dsp:txXfrm>
        <a:off x="0" y="1969674"/>
        <a:ext cx="8229600" cy="641024"/>
      </dsp:txXfrm>
    </dsp:sp>
    <dsp:sp modelId="{B8E37BFA-10B5-481A-AE93-C2F06BD78396}">
      <dsp:nvSpPr>
        <dsp:cNvPr id="0" name=""/>
        <dsp:cNvSpPr/>
      </dsp:nvSpPr>
      <dsp:spPr>
        <a:xfrm>
          <a:off x="411480" y="1807313"/>
          <a:ext cx="5760720" cy="324720"/>
        </a:xfrm>
        <a:prstGeom prst="roundRect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Severe</a:t>
          </a:r>
        </a:p>
      </dsp:txBody>
      <dsp:txXfrm>
        <a:off x="427332" y="1823165"/>
        <a:ext cx="5729016" cy="293016"/>
      </dsp:txXfrm>
    </dsp:sp>
    <dsp:sp modelId="{412071ED-0BF9-4748-867E-49BAA42A094D}">
      <dsp:nvSpPr>
        <dsp:cNvPr id="0" name=""/>
        <dsp:cNvSpPr/>
      </dsp:nvSpPr>
      <dsp:spPr>
        <a:xfrm>
          <a:off x="0" y="2832459"/>
          <a:ext cx="8229600" cy="641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89149"/>
              <a:satOff val="-6048"/>
              <a:lumOff val="33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29108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8%</a:t>
          </a:r>
        </a:p>
      </dsp:txBody>
      <dsp:txXfrm>
        <a:off x="0" y="2832459"/>
        <a:ext cx="8229600" cy="641024"/>
      </dsp:txXfrm>
    </dsp:sp>
    <dsp:sp modelId="{973FA699-88AD-483D-B803-129EF617E5A1}">
      <dsp:nvSpPr>
        <dsp:cNvPr id="0" name=""/>
        <dsp:cNvSpPr/>
      </dsp:nvSpPr>
      <dsp:spPr>
        <a:xfrm>
          <a:off x="411480" y="2670099"/>
          <a:ext cx="5760720" cy="324720"/>
        </a:xfrm>
        <a:prstGeom prst="roundRect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Profound</a:t>
          </a:r>
        </a:p>
      </dsp:txBody>
      <dsp:txXfrm>
        <a:off x="427332" y="2685951"/>
        <a:ext cx="5729016" cy="293016"/>
      </dsp:txXfrm>
    </dsp:sp>
    <dsp:sp modelId="{ABEE3C56-335A-4862-A553-0559C567AED2}">
      <dsp:nvSpPr>
        <dsp:cNvPr id="0" name=""/>
        <dsp:cNvSpPr/>
      </dsp:nvSpPr>
      <dsp:spPr>
        <a:xfrm>
          <a:off x="0" y="3695244"/>
          <a:ext cx="8229600" cy="641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29108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18%</a:t>
          </a:r>
        </a:p>
      </dsp:txBody>
      <dsp:txXfrm>
        <a:off x="0" y="3695244"/>
        <a:ext cx="8229600" cy="641024"/>
      </dsp:txXfrm>
    </dsp:sp>
    <dsp:sp modelId="{368178C2-D837-4EF9-AE44-A3E5E282DD9E}">
      <dsp:nvSpPr>
        <dsp:cNvPr id="0" name=""/>
        <dsp:cNvSpPr/>
      </dsp:nvSpPr>
      <dsp:spPr>
        <a:xfrm>
          <a:off x="411480" y="3532884"/>
          <a:ext cx="5760720" cy="324720"/>
        </a:xfrm>
        <a:prstGeom prst="round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Unspecified</a:t>
          </a:r>
        </a:p>
      </dsp:txBody>
      <dsp:txXfrm>
        <a:off x="427332" y="3548736"/>
        <a:ext cx="5729016" cy="2930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483E7-3C87-42DC-A31A-FE5DBE367A8D}">
      <dsp:nvSpPr>
        <dsp:cNvPr id="0" name=""/>
        <dsp:cNvSpPr/>
      </dsp:nvSpPr>
      <dsp:spPr>
        <a:xfrm rot="19200000">
          <a:off x="3106" y="1909175"/>
          <a:ext cx="2519511" cy="1637682"/>
        </a:xfrm>
        <a:prstGeom prst="round2Same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45720" rIns="13716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22%</a:t>
          </a:r>
          <a:br>
            <a:rPr lang="en-US" sz="3200" kern="1200" dirty="0"/>
          </a:br>
          <a:r>
            <a:rPr lang="en-US" sz="2800" kern="1200" dirty="0"/>
            <a:t>Participated</a:t>
          </a:r>
          <a:endParaRPr lang="en-US" sz="3200" kern="1200" dirty="0"/>
        </a:p>
      </dsp:txBody>
      <dsp:txXfrm>
        <a:off x="108745" y="1979768"/>
        <a:ext cx="2359621" cy="1557737"/>
      </dsp:txXfrm>
    </dsp:sp>
    <dsp:sp modelId="{281AD469-F135-42C8-B90E-1A76036695F8}">
      <dsp:nvSpPr>
        <dsp:cNvPr id="0" name=""/>
        <dsp:cNvSpPr/>
      </dsp:nvSpPr>
      <dsp:spPr>
        <a:xfrm>
          <a:off x="2855044" y="871155"/>
          <a:ext cx="2519511" cy="1637682"/>
        </a:xfrm>
        <a:prstGeom prst="round2Same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45720" rIns="13716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5%</a:t>
          </a:r>
          <a:br>
            <a:rPr lang="en-US" sz="3500" kern="1200" dirty="0"/>
          </a:br>
          <a:r>
            <a:rPr lang="en-US" sz="2800" kern="1200" dirty="0"/>
            <a:t>Chose Not To</a:t>
          </a:r>
          <a:endParaRPr lang="en-US" sz="3500" kern="1200" dirty="0"/>
        </a:p>
      </dsp:txBody>
      <dsp:txXfrm>
        <a:off x="2934989" y="951100"/>
        <a:ext cx="2359621" cy="1557737"/>
      </dsp:txXfrm>
    </dsp:sp>
    <dsp:sp modelId="{AC5E6EE1-B475-4E5B-BA86-93BA4D4A2639}">
      <dsp:nvSpPr>
        <dsp:cNvPr id="0" name=""/>
        <dsp:cNvSpPr/>
      </dsp:nvSpPr>
      <dsp:spPr>
        <a:xfrm rot="2400000">
          <a:off x="5706982" y="1909175"/>
          <a:ext cx="2519511" cy="1637682"/>
        </a:xfrm>
        <a:prstGeom prst="round2Same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45720" rIns="13716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73%</a:t>
          </a:r>
          <a:br>
            <a:rPr lang="en-US" sz="3500" kern="1200" dirty="0"/>
          </a:br>
          <a:r>
            <a:rPr lang="en-US" sz="2800" kern="1200" dirty="0"/>
            <a:t>Did Not Participate</a:t>
          </a:r>
          <a:endParaRPr lang="en-US" sz="3500" kern="1200" dirty="0"/>
        </a:p>
      </dsp:txBody>
      <dsp:txXfrm>
        <a:off x="5761233" y="1979768"/>
        <a:ext cx="2359621" cy="1557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0.36886</cdr:x>
      <cdr:y>0.15955</cdr:y>
    </cdr:from>
    <cdr:to>
      <cdr:x>0.41747</cdr:x>
      <cdr:y>0.88845</cdr:y>
    </cdr:to>
    <cdr:sp macro="" textlink="">
      <cdr:nvSpPr>
        <cdr:cNvPr id="2" name="TextBox 11">
          <a:extLst xmlns:a="http://schemas.openxmlformats.org/drawingml/2006/main">
            <a:ext uri="{FF2B5EF4-FFF2-40B4-BE49-F238E27FC236}">
              <a16:creationId xmlns:a16="http://schemas.microsoft.com/office/drawing/2014/main" id="{8727ECE3-D198-454F-A059-C9BACA595A59}"/>
            </a:ext>
          </a:extLst>
        </cdr:cNvPr>
        <cdr:cNvSpPr txBox="1"/>
      </cdr:nvSpPr>
      <cdr:spPr>
        <a:xfrm xmlns:a="http://schemas.openxmlformats.org/drawingml/2006/main">
          <a:off x="3035540" y="655377"/>
          <a:ext cx="400110" cy="299411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Had an Eye Exam in the Past Year*</a:t>
          </a:r>
        </a:p>
      </cdr:txBody>
    </cdr:sp>
  </cdr:relSizeAnchor>
  <cdr:relSizeAnchor xmlns:cdr="http://schemas.openxmlformats.org/drawingml/2006/chartDrawing">
    <cdr:from>
      <cdr:x>0.64304</cdr:x>
      <cdr:y>0.14521</cdr:y>
    </cdr:from>
    <cdr:to>
      <cdr:x>0.69166</cdr:x>
      <cdr:y>0.8741</cdr:y>
    </cdr:to>
    <cdr:sp macro="" textlink="">
      <cdr:nvSpPr>
        <cdr:cNvPr id="3" name="TextBox 11">
          <a:extLst xmlns:a="http://schemas.openxmlformats.org/drawingml/2006/main">
            <a:ext uri="{FF2B5EF4-FFF2-40B4-BE49-F238E27FC236}">
              <a16:creationId xmlns:a16="http://schemas.microsoft.com/office/drawing/2014/main" id="{7FB92CD0-0D9F-4BC3-A615-0F7FD6C94D23}"/>
            </a:ext>
          </a:extLst>
        </cdr:cNvPr>
        <cdr:cNvSpPr txBox="1"/>
      </cdr:nvSpPr>
      <cdr:spPr>
        <a:xfrm xmlns:a="http://schemas.openxmlformats.org/drawingml/2006/main">
          <a:off x="4857336" y="534972"/>
          <a:ext cx="367260" cy="26853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Had a Hearing Test in the Past 5 Years*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C67701-77F5-454E-A21F-4E27F50F5FB2}" type="datetime1">
              <a:rPr lang="en-US" smtClean="0"/>
              <a:pPr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BA0D63-C766-DA4E-BE8B-885CB7479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9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542CCE-CC18-7441-9771-64D79037EBBB}" type="datetime1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CC34AD-ECAE-264B-8D85-B004DC999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332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on how to use significance to guide policy/initiatives; when a significantly higher outcome may still mean there is room for improvement (e.g., ANE)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C34AD-ECAE-264B-8D85-B004DC9991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3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031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D4280-6F8B-4F88-B8FB-7F322B57A7F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16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D4280-6F8B-4F88-B8FB-7F322B57A7F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32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F1CA0-05EE-4F8A-A973-73A69A990F12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7238" cy="342741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353" tIns="45177" rIns="90353" bIns="45177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0688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14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06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26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 to disability advocacy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06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07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59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1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2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Whether the person had an ID diagnosis was not statistically significant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32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mental illness is significant at .05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9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0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52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9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72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47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47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34AD-ECAE-264B-8D85-B004DC99913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9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nci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2094701"/>
            <a:ext cx="5257800" cy="1470025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721556"/>
            <a:ext cx="5257800" cy="461665"/>
          </a:xfrm>
        </p:spPr>
        <p:txBody>
          <a:bodyPr>
            <a:sp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national_core_indicators-logo_logotype-1col-transparent_bk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15770"/>
            <a:ext cx="2286000" cy="1608773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4476105"/>
            <a:ext cx="2621219" cy="27699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2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086100" y="1828800"/>
            <a:ext cx="0" cy="3200400"/>
          </a:xfrm>
          <a:prstGeom prst="line">
            <a:avLst/>
          </a:prstGeom>
          <a:ln w="9525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82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082-236A-8441-9042-44099E4F9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3" y="6392845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6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082-236A-8441-9042-44099E4F9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3" y="6392845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082-236A-8441-9042-44099E4F9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3" y="6392845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9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ci_background_secti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77719"/>
            <a:ext cx="7772400" cy="3050227"/>
          </a:xfrm>
        </p:spPr>
        <p:txBody>
          <a:bodyPr anchor="t">
            <a:normAutofit/>
          </a:bodyPr>
          <a:lstStyle>
            <a:lvl1pPr algn="l">
              <a:defRPr sz="54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17412"/>
            <a:ext cx="7772400" cy="74980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92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082-236A-8441-9042-44099E4F9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3" y="6392845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4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082-236A-8441-9042-44099E4F9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10053" y="6392845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6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082-236A-8441-9042-44099E4F9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3" y="6392845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0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082-236A-8441-9042-44099E4F9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3" y="6392845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2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44637"/>
            <a:ext cx="3008313" cy="4581526"/>
          </a:xfrm>
        </p:spPr>
        <p:txBody>
          <a:bodyPr/>
          <a:lstStyle>
            <a:lvl1pPr marL="0" indent="0">
              <a:buNone/>
              <a:defRPr sz="1400">
                <a:solidFill>
                  <a:srgbClr val="7A7A7A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082-236A-8441-9042-44099E4F9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3" y="6392845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2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7A7A7A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0082-236A-8441-9042-44099E4F9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3" y="6392845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1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92815"/>
            <a:ext cx="9144000" cy="565185"/>
          </a:xfrm>
          <a:prstGeom prst="rect">
            <a:avLst/>
          </a:prstGeom>
          <a:solidFill>
            <a:srgbClr val="168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17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6882" y="6392845"/>
            <a:ext cx="909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FFFFFF"/>
                </a:solidFill>
                <a:latin typeface="+mj-lt"/>
              </a:defRPr>
            </a:lvl1pPr>
          </a:lstStyle>
          <a:p>
            <a:fld id="{CBC60082-236A-8441-9042-44099E4F9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nci-logo-whit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438247"/>
            <a:ext cx="259461" cy="2743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053" y="6392845"/>
            <a:ext cx="6765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0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B061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rgbClr val="0E576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rgbClr val="0E576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chart" Target="../charts/chart5.xml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6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8316" y="2187366"/>
            <a:ext cx="5257800" cy="1470025"/>
          </a:xfrm>
        </p:spPr>
        <p:txBody>
          <a:bodyPr>
            <a:noAutofit/>
          </a:bodyPr>
          <a:lstStyle/>
          <a:p>
            <a:r>
              <a:rPr lang="en-US" sz="3200" dirty="0"/>
              <a:t>Annual Meeting</a:t>
            </a:r>
            <a:br>
              <a:rPr lang="en-US" sz="3200" dirty="0"/>
            </a:br>
            <a:r>
              <a:rPr lang="en-US" sz="3200" dirty="0"/>
              <a:t>American Association of University Centers on Excellence in 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4254537"/>
            <a:ext cx="5257800" cy="2259080"/>
          </a:xfrm>
        </p:spPr>
        <p:txBody>
          <a:bodyPr/>
          <a:lstStyle/>
          <a:p>
            <a:r>
              <a:rPr lang="en-US" sz="1600" dirty="0"/>
              <a:t>Stephanie Giordano</a:t>
            </a:r>
          </a:p>
          <a:p>
            <a:r>
              <a:rPr lang="en-US" sz="1600" dirty="0"/>
              <a:t>Valerie Bradley</a:t>
            </a:r>
          </a:p>
          <a:p>
            <a:r>
              <a:rPr lang="en-US" sz="1600" dirty="0"/>
              <a:t>Alexandra Bonardi</a:t>
            </a:r>
          </a:p>
          <a:p>
            <a:r>
              <a:rPr lang="en-US" sz="1600" dirty="0"/>
              <a:t>Human Services Research Institute</a:t>
            </a:r>
          </a:p>
          <a:p>
            <a:r>
              <a:rPr lang="en-US" sz="1600" dirty="0"/>
              <a:t>Washington, DC</a:t>
            </a:r>
          </a:p>
          <a:p>
            <a:r>
              <a:rPr lang="en-US" sz="1600" dirty="0"/>
              <a:t>November 7,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77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00F7CF-A958-4C75-9F3A-A0EB42731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Choices</a:t>
            </a:r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072AC57-9248-452E-A856-0E9343FABDC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8570127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F0CEA479-828E-434F-907A-7477038CD10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8719387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D5A65-81AC-48B8-8BF5-23A0887F0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F196B9-431E-41DA-AAF1-F0ED9AA2B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647" y="274638"/>
            <a:ext cx="1637355" cy="12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62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0123B-DBF2-4DC2-9CE8-7580876D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Staff and Case Manager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2A4C025-23D6-4B81-9D1F-DEE7727863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162848"/>
              </p:ext>
            </p:extLst>
          </p:nvPr>
        </p:nvGraphicFramePr>
        <p:xfrm>
          <a:off x="457200" y="1600200"/>
          <a:ext cx="8229600" cy="441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82421-9F7F-432D-A59B-3BAFA66AD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03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AE9E3-E8CB-4CC5-9BD1-FEB8B8711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Makes Choices?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59C7C-F448-41F0-8907-AE2F535AF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Several demographics showed significant differences between groups in making decisions, including:</a:t>
            </a:r>
          </a:p>
          <a:p>
            <a:pPr lvl="1"/>
            <a:r>
              <a:rPr lang="en-US" dirty="0"/>
              <a:t>Preferred means of expression</a:t>
            </a:r>
          </a:p>
          <a:p>
            <a:pPr lvl="1"/>
            <a:r>
              <a:rPr lang="en-US" dirty="0"/>
              <a:t>Level of ID</a:t>
            </a:r>
          </a:p>
          <a:p>
            <a:pPr lvl="1"/>
            <a:r>
              <a:rPr lang="en-US" dirty="0"/>
              <a:t>Mental health diagnosis or behavioral challenge</a:t>
            </a:r>
          </a:p>
          <a:p>
            <a:pPr lvl="1"/>
            <a:r>
              <a:rPr lang="en-US" dirty="0"/>
              <a:t>Diagnosis of: </a:t>
            </a:r>
          </a:p>
          <a:p>
            <a:pPr lvl="2"/>
            <a:r>
              <a:rPr lang="en-US" dirty="0"/>
              <a:t>Autism Spectrum Disorder</a:t>
            </a:r>
          </a:p>
          <a:p>
            <a:pPr lvl="2"/>
            <a:r>
              <a:rPr lang="en-US" dirty="0"/>
              <a:t>Cerebral Palsy</a:t>
            </a:r>
          </a:p>
          <a:p>
            <a:pPr lvl="2"/>
            <a:r>
              <a:rPr lang="en-US" dirty="0"/>
              <a:t>Seizure Disorder</a:t>
            </a:r>
          </a:p>
          <a:p>
            <a:pPr lvl="2"/>
            <a:r>
              <a:rPr lang="en-US" dirty="0"/>
              <a:t>Mobility</a:t>
            </a:r>
          </a:p>
          <a:p>
            <a:pPr lvl="2"/>
            <a:r>
              <a:rPr lang="en-US" dirty="0"/>
              <a:t>Limited or No Vision</a:t>
            </a:r>
          </a:p>
          <a:p>
            <a:pPr lvl="1"/>
            <a:r>
              <a:rPr lang="en-US" b="1" dirty="0"/>
              <a:t>Residence</a:t>
            </a:r>
          </a:p>
          <a:p>
            <a:pPr lvl="1"/>
            <a:r>
              <a:rPr lang="en-US" b="1" dirty="0"/>
              <a:t>Support needed for behavioral challenges</a:t>
            </a:r>
          </a:p>
          <a:p>
            <a:pPr lvl="1"/>
            <a:r>
              <a:rPr lang="en-US" b="1" dirty="0"/>
              <a:t>Guardianship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7C96C-DDEA-4333-B2B8-17B2BB13F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01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E5D500-5E3F-4E37-AFEF-BF88944A9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638"/>
            <a:ext cx="1849831" cy="1534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940ECD-5EDD-4419-9BEA-4384AE3E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and Residence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BFA8DDE-8630-474A-A83B-D14140CA16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364960"/>
              </p:ext>
            </p:extLst>
          </p:nvPr>
        </p:nvGraphicFramePr>
        <p:xfrm>
          <a:off x="457200" y="1600200"/>
          <a:ext cx="8229600" cy="441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718AF-9291-4620-AEA5-52945AF3A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33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2A15-0A62-4E1C-8E0D-67A78653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Behavioral Support Need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C6CDF25-984A-4BC9-88EA-3BDEBB4C9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707211"/>
              </p:ext>
            </p:extLst>
          </p:nvPr>
        </p:nvGraphicFramePr>
        <p:xfrm>
          <a:off x="457200" y="1600200"/>
          <a:ext cx="8229600" cy="441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89859-3DD3-42DC-84C0-57299BBE6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1DBFF6-786D-428C-8A6A-58A4E315DD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0867" y="3458276"/>
            <a:ext cx="2403134" cy="249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45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1F9B-A276-4A7B-B8CF-C4D9F9D4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Guardianship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6605B0C-BEDE-45B6-93A6-EF6A3F2A7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44817"/>
              </p:ext>
            </p:extLst>
          </p:nvPr>
        </p:nvGraphicFramePr>
        <p:xfrm>
          <a:off x="457200" y="1600200"/>
          <a:ext cx="8229600" cy="441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3189C-C072-4313-AA5D-973E3F2E4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7203D-4F67-444A-83D5-7EF7EFDFD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654" y="88165"/>
            <a:ext cx="2109039" cy="210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1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9D509-35EF-46C5-886D-C65FD1638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0" dirty="0"/>
              <a:t>Impact of Choice</a:t>
            </a:r>
            <a:br>
              <a:rPr lang="en-US" b="0" dirty="0"/>
            </a:br>
            <a:r>
              <a:rPr lang="en-US" b="0" dirty="0"/>
              <a:t> on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24F25-FF47-46F2-8CB8-BF427145B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People who chose their home</a:t>
            </a:r>
            <a:br>
              <a:rPr lang="en-US" dirty="0"/>
            </a:br>
            <a:r>
              <a:rPr lang="en-US" dirty="0"/>
              <a:t>were more satisfied with</a:t>
            </a:r>
            <a:br>
              <a:rPr lang="en-US" dirty="0"/>
            </a:br>
            <a:r>
              <a:rPr lang="en-US" dirty="0"/>
              <a:t>where they lived</a:t>
            </a:r>
          </a:p>
          <a:p>
            <a:r>
              <a:rPr lang="en-US" dirty="0"/>
              <a:t>People chose their staff or know they could request a staff change reported staff showed them respect, came and left on time, and training to meet their needs </a:t>
            </a:r>
          </a:p>
          <a:p>
            <a:r>
              <a:rPr lang="en-US" dirty="0"/>
              <a:t>People who chose their case manager or know they could request a change were more positive about their case manager and were more involved in service planning.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0C619-1EC6-4BE7-84BF-7C086549D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E49D24-FA6E-4FBF-A612-5BBC1A476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343" y="488940"/>
            <a:ext cx="3016946" cy="225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40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4D2A-E06F-4614-9FDF-26C59F53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Relationship Between Choice and  Satisfaction with Home and Community Participation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F0DA62C-040B-4C04-BF25-522D0DEF19C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650833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E46E278-F212-4D2E-8593-917FFB8ABB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9876568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E92E1-32C9-440F-AB26-5026E9F90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459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5015-F495-4CB9-B75A-F868AEE11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22" y="268287"/>
            <a:ext cx="492923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Chose Staff and</a:t>
            </a:r>
            <a:br>
              <a:rPr lang="en-US" dirty="0"/>
            </a:br>
            <a:r>
              <a:rPr lang="en-US" dirty="0"/>
              <a:t> Staff Outcomes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4D9EE66-CB3B-4BD1-BB2B-44191B87BC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684262"/>
              </p:ext>
            </p:extLst>
          </p:nvPr>
        </p:nvGraphicFramePr>
        <p:xfrm>
          <a:off x="304800" y="1524000"/>
          <a:ext cx="8382000" cy="505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A3510-25F1-455C-8DE3-5D7B6E43E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2C5CB0-A621-471A-B7F9-4EBC33AB3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5127" y="319310"/>
            <a:ext cx="2811353" cy="18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62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23CCA80-68D1-4A8C-B466-81BA7A02F5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256388"/>
              </p:ext>
            </p:extLst>
          </p:nvPr>
        </p:nvGraphicFramePr>
        <p:xfrm>
          <a:off x="733031" y="589448"/>
          <a:ext cx="7666602" cy="553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9C22A-B175-4B7A-9EF8-261EDDFAD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12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Project Tools</a:t>
            </a:r>
            <a:br>
              <a:rPr lang="en-US" b="0" dirty="0"/>
            </a:br>
            <a:r>
              <a:rPr lang="en-US" b="0" dirty="0"/>
              <a:t>and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Core Indicators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F27AC-5F1A-4D3E-8D6D-7A0273BF1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11" y="3000138"/>
            <a:ext cx="3717224" cy="246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95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0150E-99EE-46F0-8DE9-61DD267E3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 Between Choice of Case Manager and Service Planning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A26361-91EF-4A23-B917-AC1F3DC7B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endParaRPr lang="en-US" dirty="0"/>
          </a:p>
          <a:p>
            <a:r>
              <a:rPr lang="en-US" dirty="0"/>
              <a:t>Nearly everyone attended the last service planning meeting  regardless of case management choice</a:t>
            </a:r>
          </a:p>
          <a:p>
            <a:r>
              <a:rPr lang="en-US" dirty="0"/>
              <a:t>Significantly higher proportions of those who chose their case manager (or were aware they could request a change, compared to those who did not make the choice):</a:t>
            </a:r>
          </a:p>
          <a:p>
            <a:pPr lvl="1"/>
            <a:r>
              <a:rPr lang="en-US" dirty="0"/>
              <a:t>Knew what was being talked about at the last planning meeting 85% v 80%</a:t>
            </a:r>
          </a:p>
          <a:p>
            <a:pPr lvl="1"/>
            <a:r>
              <a:rPr lang="en-US" dirty="0"/>
              <a:t>Reported the planning meeting included people the person wanted there 94% v 90%</a:t>
            </a:r>
          </a:p>
          <a:p>
            <a:pPr lvl="1"/>
            <a:r>
              <a:rPr lang="en-US" dirty="0"/>
              <a:t>Chose services as part of their service plan 80% v 71%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FFC17-9BC7-4795-9706-80A38173F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48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D4EE0E-6700-4687-8853-A716AAA2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08238"/>
            <a:ext cx="8229600" cy="1143000"/>
          </a:xfrm>
        </p:spPr>
        <p:txBody>
          <a:bodyPr/>
          <a:lstStyle/>
          <a:p>
            <a:r>
              <a:rPr lang="en-US" dirty="0"/>
              <a:t>Service Planning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12A3D-25BC-454C-B449-CFBC5725F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38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0E9B198-F548-40EF-A10E-ACF1B0F07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358580"/>
              </p:ext>
            </p:extLst>
          </p:nvPr>
        </p:nvGraphicFramePr>
        <p:xfrm>
          <a:off x="397042" y="636462"/>
          <a:ext cx="8349916" cy="5585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D77C4-E2C0-4ABD-AC25-E969C2E9C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24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0513-9C97-4966-8C53-720CEA16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Connecting Goals With What Person Wants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65250DB-91C6-4069-956B-CF07697FBB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301531"/>
              </p:ext>
            </p:extLst>
          </p:nvPr>
        </p:nvGraphicFramePr>
        <p:xfrm>
          <a:off x="457200" y="1583575"/>
          <a:ext cx="8229600" cy="441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1BB87-62BE-4A94-B0AB-C442AC0AE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13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BFB47E-3330-4B64-8578-62809B05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63" y="2857500"/>
            <a:ext cx="8229600" cy="1143000"/>
          </a:xfrm>
        </p:spPr>
        <p:txBody>
          <a:bodyPr/>
          <a:lstStyle/>
          <a:p>
            <a:r>
              <a:rPr lang="en-US" dirty="0"/>
              <a:t>Self-Determination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340BC-AFE9-4426-B73E-4160A69BD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17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Self-Determination?</a:t>
            </a:r>
            <a:endParaRPr lang="en-US" alt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People plan their own lives, make their own decisions, determine how resources are spent for their supports, plan &amp; choose their own supports (formal and informal), and take responsibility for the decisions made. 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A8A-FA1E-44E5-861D-1D906D8E607F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2" name="Flowchart: Off-page Connector 1"/>
          <p:cNvSpPr/>
          <p:nvPr/>
        </p:nvSpPr>
        <p:spPr>
          <a:xfrm rot="16200000">
            <a:off x="1848560" y="4890915"/>
            <a:ext cx="835378" cy="1224837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Off-page Connector 7"/>
          <p:cNvSpPr/>
          <p:nvPr/>
        </p:nvSpPr>
        <p:spPr>
          <a:xfrm rot="16200000">
            <a:off x="3272725" y="4884915"/>
            <a:ext cx="835378" cy="1236834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Off-page Connector 8"/>
          <p:cNvSpPr/>
          <p:nvPr/>
        </p:nvSpPr>
        <p:spPr>
          <a:xfrm rot="16200000">
            <a:off x="4729551" y="4879088"/>
            <a:ext cx="835378" cy="1248487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Off-page Connector 9"/>
          <p:cNvSpPr/>
          <p:nvPr/>
        </p:nvSpPr>
        <p:spPr>
          <a:xfrm rot="16200000">
            <a:off x="6388112" y="4687704"/>
            <a:ext cx="835378" cy="1631256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53827" y="5318665"/>
            <a:ext cx="12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Freedom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2830" y="5318665"/>
            <a:ext cx="132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Authority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3326" y="5308787"/>
            <a:ext cx="117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Supports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3499" y="5308787"/>
            <a:ext cx="180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Responsibility</a:t>
            </a:r>
          </a:p>
        </p:txBody>
      </p:sp>
    </p:spTree>
    <p:extLst>
      <p:ext uri="{BB962C8B-B14F-4D97-AF65-F5344CB8AC3E}">
        <p14:creationId xmlns:p14="http://schemas.microsoft.com/office/powerpoint/2010/main" val="308656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dirty="0"/>
              <a:t>It is About Changing Systems...</a:t>
            </a:r>
          </a:p>
        </p:txBody>
      </p:sp>
      <p:sp>
        <p:nvSpPr>
          <p:cNvPr id="3174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Shifting authority for decision making to the individual.</a:t>
            </a:r>
          </a:p>
          <a:p>
            <a:r>
              <a:rPr lang="en-US" altLang="en-US"/>
              <a:t>Changing the way supports are funded to give people direct control over dollars.</a:t>
            </a:r>
          </a:p>
          <a:p>
            <a:r>
              <a:rPr lang="en-US" altLang="en-US"/>
              <a:t>Changing the role of service providers, case managers and support staff.</a:t>
            </a:r>
          </a:p>
          <a:p>
            <a:r>
              <a:rPr lang="en-US" altLang="en-US"/>
              <a:t>Putting the person into the center of the relationship between the state and provider organization.</a:t>
            </a: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266C-28FF-4121-9ECC-7D94FC382926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692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0" dirty="0"/>
              <a:t>Antecedents  Include...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770" y="2155541"/>
            <a:ext cx="8229600" cy="4417977"/>
          </a:xfrm>
        </p:spPr>
        <p:txBody>
          <a:bodyPr>
            <a:normAutofit/>
          </a:bodyPr>
          <a:lstStyle/>
          <a:p>
            <a:r>
              <a:rPr lang="en-US" altLang="en-US" dirty="0"/>
              <a:t>Early family support programs</a:t>
            </a:r>
          </a:p>
          <a:p>
            <a:r>
              <a:rPr lang="en-US" altLang="en-US" dirty="0"/>
              <a:t>Personal assistance programs</a:t>
            </a:r>
          </a:p>
          <a:p>
            <a:r>
              <a:rPr lang="en-US" altLang="en-US" dirty="0"/>
              <a:t>Employment voucher innovations (Ticket to Work)</a:t>
            </a:r>
          </a:p>
          <a:p>
            <a:r>
              <a:rPr lang="en-US" altLang="en-US" dirty="0"/>
              <a:t>Cash and counseling (1996-2013) programs</a:t>
            </a:r>
          </a:p>
          <a:p>
            <a:r>
              <a:rPr lang="en-US" altLang="en-US" dirty="0"/>
              <a:t>Robert Wood Johnson Foundation demonstration</a:t>
            </a:r>
          </a:p>
          <a:p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A9BE-277E-4CBB-890E-F7C9113A2E40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3076" name="Picture 4" descr="Image result for hi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037" y="383890"/>
            <a:ext cx="25717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51295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2B6A-1347-42F2-AB39-E6C2CCB0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0CCE4-5B10-42E9-8177-CBCFC8BD1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707" y="5275390"/>
            <a:ext cx="5802586" cy="99718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2"/>
                </a:solidFill>
              </a:rPr>
              <a:t>10% 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2000" dirty="0"/>
              <a:t>of people surveyed used a self-directed supports option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0B2D6-0560-47AC-9A69-0008538C3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7BD124-3456-4686-94B2-B6A50DB1F354}"/>
              </a:ext>
            </a:extLst>
          </p:cNvPr>
          <p:cNvGrpSpPr/>
          <p:nvPr/>
        </p:nvGrpSpPr>
        <p:grpSpPr>
          <a:xfrm>
            <a:off x="1772588" y="1132469"/>
            <a:ext cx="5250468" cy="4022649"/>
            <a:chOff x="1113263" y="1152506"/>
            <a:chExt cx="5250468" cy="4022649"/>
          </a:xfrm>
        </p:grpSpPr>
        <p:pic>
          <p:nvPicPr>
            <p:cNvPr id="8" name="Graphic 7" descr="Man">
              <a:extLst>
                <a:ext uri="{FF2B5EF4-FFF2-40B4-BE49-F238E27FC236}">
                  <a16:creationId xmlns:a16="http://schemas.microsoft.com/office/drawing/2014/main" id="{5DD7765A-A46C-45B4-A142-16C62A17B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36698" y="3643898"/>
              <a:ext cx="1531257" cy="1531257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CF71D9E-1132-4B63-9984-9CC38468CE3E}"/>
                </a:ext>
              </a:extLst>
            </p:cNvPr>
            <p:cNvGrpSpPr/>
            <p:nvPr/>
          </p:nvGrpSpPr>
          <p:grpSpPr>
            <a:xfrm>
              <a:off x="1113263" y="1152506"/>
              <a:ext cx="3446567" cy="2491392"/>
              <a:chOff x="1113263" y="1152506"/>
              <a:chExt cx="3446567" cy="249139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C5890F2-FC8C-4ED9-BA96-CFA16E789D88}"/>
                  </a:ext>
                </a:extLst>
              </p:cNvPr>
              <p:cNvGrpSpPr/>
              <p:nvPr/>
            </p:nvGrpSpPr>
            <p:grpSpPr>
              <a:xfrm>
                <a:off x="1113263" y="1152506"/>
                <a:ext cx="2790378" cy="1531257"/>
                <a:chOff x="1113263" y="1152506"/>
                <a:chExt cx="2790378" cy="1531257"/>
              </a:xfrm>
              <a:solidFill>
                <a:schemeClr val="bg1">
                  <a:lumMod val="50000"/>
                </a:schemeClr>
              </a:solidFill>
            </p:grpSpPr>
            <p:pic>
              <p:nvPicPr>
                <p:cNvPr id="13" name="Graphic 12" descr="Man">
                  <a:extLst>
                    <a:ext uri="{FF2B5EF4-FFF2-40B4-BE49-F238E27FC236}">
                      <a16:creationId xmlns:a16="http://schemas.microsoft.com/office/drawing/2014/main" id="{6E725642-E015-4AA9-9FE1-6B585CCFAE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2384" y="1152506"/>
                  <a:ext cx="1531257" cy="1531257"/>
                </a:xfrm>
                <a:prstGeom prst="rect">
                  <a:avLst/>
                </a:prstGeom>
              </p:spPr>
            </p:pic>
            <p:pic>
              <p:nvPicPr>
                <p:cNvPr id="14" name="Graphic 13" descr="Man">
                  <a:extLst>
                    <a:ext uri="{FF2B5EF4-FFF2-40B4-BE49-F238E27FC236}">
                      <a16:creationId xmlns:a16="http://schemas.microsoft.com/office/drawing/2014/main" id="{E0325D13-B85C-449E-9F2A-57A0511252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13263" y="1152506"/>
                  <a:ext cx="1531257" cy="1531257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FF10249-E017-44CE-95D3-DE8EAA63E35E}"/>
                  </a:ext>
                </a:extLst>
              </p:cNvPr>
              <p:cNvGrpSpPr/>
              <p:nvPr/>
            </p:nvGrpSpPr>
            <p:grpSpPr>
              <a:xfrm>
                <a:off x="1754908" y="2109754"/>
                <a:ext cx="2804922" cy="1534144"/>
                <a:chOff x="344756" y="2109754"/>
                <a:chExt cx="2804922" cy="1534144"/>
              </a:xfrm>
              <a:solidFill>
                <a:schemeClr val="bg1">
                  <a:lumMod val="50000"/>
                </a:schemeClr>
              </a:solidFill>
            </p:grpSpPr>
            <p:pic>
              <p:nvPicPr>
                <p:cNvPr id="18" name="Graphic 17" descr="Man">
                  <a:extLst>
                    <a:ext uri="{FF2B5EF4-FFF2-40B4-BE49-F238E27FC236}">
                      <a16:creationId xmlns:a16="http://schemas.microsoft.com/office/drawing/2014/main" id="{2174F3B9-743F-4266-934F-2A76FABB46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4756" y="2112641"/>
                  <a:ext cx="1531257" cy="1531257"/>
                </a:xfrm>
                <a:prstGeom prst="rect">
                  <a:avLst/>
                </a:prstGeom>
              </p:spPr>
            </p:pic>
            <p:pic>
              <p:nvPicPr>
                <p:cNvPr id="19" name="Graphic 18" descr="Man">
                  <a:extLst>
                    <a:ext uri="{FF2B5EF4-FFF2-40B4-BE49-F238E27FC236}">
                      <a16:creationId xmlns:a16="http://schemas.microsoft.com/office/drawing/2014/main" id="{9E08C850-2392-4251-B313-C3490B060F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8421" y="2109754"/>
                  <a:ext cx="1531257" cy="153125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7F2F4F8-CFF4-4B70-A4DA-9A445A18D652}"/>
                </a:ext>
              </a:extLst>
            </p:cNvPr>
            <p:cNvGrpSpPr/>
            <p:nvPr/>
          </p:nvGrpSpPr>
          <p:grpSpPr>
            <a:xfrm>
              <a:off x="3720023" y="1152506"/>
              <a:ext cx="2643708" cy="3025466"/>
              <a:chOff x="156772" y="1152506"/>
              <a:chExt cx="2643708" cy="3025466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DA78DFF-6AFB-44A0-830B-2B3B14A846E1}"/>
                  </a:ext>
                </a:extLst>
              </p:cNvPr>
              <p:cNvGrpSpPr/>
              <p:nvPr/>
            </p:nvGrpSpPr>
            <p:grpSpPr>
              <a:xfrm>
                <a:off x="156772" y="1152506"/>
                <a:ext cx="1531258" cy="3025466"/>
                <a:chOff x="156772" y="1152506"/>
                <a:chExt cx="1531258" cy="3025466"/>
              </a:xfrm>
              <a:solidFill>
                <a:schemeClr val="bg1">
                  <a:lumMod val="50000"/>
                </a:schemeClr>
              </a:solidFill>
            </p:grpSpPr>
            <p:pic>
              <p:nvPicPr>
                <p:cNvPr id="26" name="Graphic 25" descr="Man">
                  <a:extLst>
                    <a:ext uri="{FF2B5EF4-FFF2-40B4-BE49-F238E27FC236}">
                      <a16:creationId xmlns:a16="http://schemas.microsoft.com/office/drawing/2014/main" id="{B4170338-7A3C-4ECD-A824-7E9EC9C65B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6773" y="1152506"/>
                  <a:ext cx="1531257" cy="1531257"/>
                </a:xfrm>
                <a:prstGeom prst="rect">
                  <a:avLst/>
                </a:prstGeom>
              </p:spPr>
            </p:pic>
            <p:pic>
              <p:nvPicPr>
                <p:cNvPr id="27" name="Graphic 26" descr="Man">
                  <a:extLst>
                    <a:ext uri="{FF2B5EF4-FFF2-40B4-BE49-F238E27FC236}">
                      <a16:creationId xmlns:a16="http://schemas.microsoft.com/office/drawing/2014/main" id="{F6228FF2-0603-41F3-8AB3-60F0ABFEB5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6772" y="2646715"/>
                  <a:ext cx="1531257" cy="1531257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5D23F73-BAF2-4652-889C-409863798AC4}"/>
                  </a:ext>
                </a:extLst>
              </p:cNvPr>
              <p:cNvGrpSpPr/>
              <p:nvPr/>
            </p:nvGrpSpPr>
            <p:grpSpPr>
              <a:xfrm>
                <a:off x="772613" y="1152506"/>
                <a:ext cx="2027867" cy="2491392"/>
                <a:chOff x="-637539" y="1152506"/>
                <a:chExt cx="2027867" cy="2491392"/>
              </a:xfrm>
              <a:solidFill>
                <a:schemeClr val="bg1">
                  <a:lumMod val="50000"/>
                </a:schemeClr>
              </a:solidFill>
            </p:grpSpPr>
            <p:pic>
              <p:nvPicPr>
                <p:cNvPr id="24" name="Graphic 23" descr="Man">
                  <a:extLst>
                    <a:ext uri="{FF2B5EF4-FFF2-40B4-BE49-F238E27FC236}">
                      <a16:creationId xmlns:a16="http://schemas.microsoft.com/office/drawing/2014/main" id="{297B14BE-0FB7-4563-86F6-93C6ACF09E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40929" y="1152506"/>
                  <a:ext cx="1531257" cy="1531257"/>
                </a:xfrm>
                <a:prstGeom prst="rect">
                  <a:avLst/>
                </a:prstGeom>
              </p:spPr>
            </p:pic>
            <p:pic>
              <p:nvPicPr>
                <p:cNvPr id="25" name="Graphic 24" descr="Man">
                  <a:extLst>
                    <a:ext uri="{FF2B5EF4-FFF2-40B4-BE49-F238E27FC236}">
                      <a16:creationId xmlns:a16="http://schemas.microsoft.com/office/drawing/2014/main" id="{47ED381D-06C2-4681-B2EE-3DBDD6067A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37539" y="2112641"/>
                  <a:ext cx="1531257" cy="1531257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29" name="Graphic 28" descr="Man">
            <a:extLst>
              <a:ext uri="{FF2B5EF4-FFF2-40B4-BE49-F238E27FC236}">
                <a16:creationId xmlns:a16="http://schemas.microsoft.com/office/drawing/2014/main" id="{EF4C4DF7-79C9-428E-BFAB-2B0700669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12698" y="2626678"/>
            <a:ext cx="1531257" cy="153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70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BC9E7-EB7F-4CAD-A49C-2BAFEE24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by State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24F9806-FCD3-48E3-98DD-7B57F8D3E1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858801"/>
              </p:ext>
            </p:extLst>
          </p:nvPr>
        </p:nvGraphicFramePr>
        <p:xfrm>
          <a:off x="457200" y="1600200"/>
          <a:ext cx="8229600" cy="441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1F7F-D387-48E5-BA82-18EA13561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6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347F65-60EB-42A9-B1CA-9FB5E0E01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NCI?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1E5189-779B-4987-A132-6A734BD45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NCI is a voluntary effort by public developmental disabilities agencies to measure and track their own performance.</a:t>
            </a:r>
          </a:p>
          <a:p>
            <a:r>
              <a:rPr lang="en-US"/>
              <a:t>Collaboration began in 1997</a:t>
            </a:r>
          </a:p>
          <a:p>
            <a:r>
              <a:rPr lang="en-US"/>
              <a:t>Currently 46 states and Washington D.C. represented plus 22 sub-state entities</a:t>
            </a:r>
          </a:p>
          <a:p>
            <a:r>
              <a:rPr lang="en-US"/>
              <a:t>Coordinated by HSRI and NASDDDS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8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A298F-78A7-4FF2-AD30-0E02F1B6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Demographic Profile of People Who Self-direct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77759BC-9C85-4099-B010-916947A54D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194915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D8A591-116D-499A-9B37-AD5825023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Average Age</a:t>
            </a:r>
          </a:p>
          <a:p>
            <a:r>
              <a:rPr lang="en-US" sz="2400" b="1" dirty="0"/>
              <a:t>35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Gender</a:t>
            </a:r>
          </a:p>
          <a:p>
            <a:r>
              <a:rPr lang="en-US" sz="2400" b="1" dirty="0"/>
              <a:t>56% </a:t>
            </a:r>
            <a:r>
              <a:rPr lang="en-US" sz="1800" dirty="0"/>
              <a:t>male</a:t>
            </a:r>
            <a:endParaRPr lang="en-US" sz="2000" dirty="0"/>
          </a:p>
          <a:p>
            <a:r>
              <a:rPr lang="en-US" sz="2400" b="1" dirty="0"/>
              <a:t>44% </a:t>
            </a:r>
            <a:r>
              <a:rPr lang="en-US" sz="1800" dirty="0"/>
              <a:t>female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Race*</a:t>
            </a:r>
          </a:p>
          <a:p>
            <a:r>
              <a:rPr lang="en-US" sz="2400" b="1" dirty="0"/>
              <a:t>73% </a:t>
            </a:r>
            <a:r>
              <a:rPr lang="en-US" sz="1800" dirty="0"/>
              <a:t>White</a:t>
            </a:r>
            <a:endParaRPr lang="en-US" sz="2000" dirty="0"/>
          </a:p>
          <a:p>
            <a:r>
              <a:rPr lang="en-US" sz="2400" b="1" dirty="0"/>
              <a:t>12% </a:t>
            </a:r>
            <a:r>
              <a:rPr lang="en-US" sz="1800" dirty="0"/>
              <a:t>Black/African American</a:t>
            </a:r>
          </a:p>
          <a:p>
            <a:r>
              <a:rPr lang="en-US" sz="2400" b="1" dirty="0"/>
              <a:t>15% </a:t>
            </a:r>
            <a:r>
              <a:rPr lang="en-US" sz="1800" dirty="0"/>
              <a:t>Other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B309E8-D834-4020-8F4A-70D6125FB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32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2DD371-CB93-4CE9-A038-E9BA9613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Level of ID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F38ECF2-5E66-4133-83EE-A3BC62D3D9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67855"/>
              </p:ext>
            </p:extLst>
          </p:nvPr>
        </p:nvGraphicFramePr>
        <p:xfrm>
          <a:off x="457200" y="1600200"/>
          <a:ext cx="8229600" cy="441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AFC04-40B3-4C73-B7B5-0DA86BED2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15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B9A02E4-190E-42C0-B879-1968C2941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Who Makes Decisions About How the Budget is Used?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43E6E4E-D217-4011-81C4-84DE29F52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DEE45499-A59C-4983-AA91-A963AFBDC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863451"/>
              </p:ext>
            </p:extLst>
          </p:nvPr>
        </p:nvGraphicFramePr>
        <p:xfrm>
          <a:off x="457200" y="1600200"/>
          <a:ext cx="8229600" cy="441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010084F-0DEB-4877-BECE-87AC24D7E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151" y="1685216"/>
            <a:ext cx="3228110" cy="176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19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F9CA-2A10-47CF-BD07-7840AE96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Using Self-directed Supports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AA844EC-50F1-4353-8D40-C6375E91B3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188343"/>
              </p:ext>
            </p:extLst>
          </p:nvPr>
        </p:nvGraphicFramePr>
        <p:xfrm>
          <a:off x="457200" y="1600200"/>
          <a:ext cx="8229600" cy="441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8096F-DAFB-4F09-B4E6-682AD826E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4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47622A-9184-468E-B28D-3ADD8031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488271"/>
            <a:ext cx="7772400" cy="3050227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Self-advocacy</a:t>
            </a:r>
            <a:br>
              <a:rPr lang="en-US" b="0" dirty="0"/>
            </a:br>
            <a:r>
              <a:rPr lang="en-US" b="0" dirty="0"/>
              <a:t>Supporting people to make their voices heard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12147-4093-47D9-98E4-836CAD1FDE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92863"/>
            <a:ext cx="6765925" cy="365125"/>
          </a:xfrm>
        </p:spPr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467C28-E546-4A66-91BB-9D873A874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830" y="692954"/>
            <a:ext cx="2936573" cy="230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341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95802C-E776-4980-8B0B-9994852B51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68" t="11073" r="14562" b="14037"/>
          <a:stretch/>
        </p:blipFill>
        <p:spPr>
          <a:xfrm>
            <a:off x="474313" y="894348"/>
            <a:ext cx="8195375" cy="506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63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D882C-025E-450D-B87E-66C48A572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Participated in a Self Advocacy Group, Meeting, Conference or Event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80789B6-B19D-4299-8BAB-BBBE684D3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578154"/>
              </p:ext>
            </p:extLst>
          </p:nvPr>
        </p:nvGraphicFramePr>
        <p:xfrm>
          <a:off x="457200" y="1600200"/>
          <a:ext cx="8229600" cy="441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289C6-DEBB-409A-8597-2C1A08831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72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81F5DE-94A0-47FD-8D83-70828E85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4E6819-4D1F-4A5D-834B-8C269FCDC9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Gender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26% </a:t>
            </a:r>
            <a:r>
              <a:rPr lang="en-US" sz="2000" b="1" dirty="0">
                <a:solidFill>
                  <a:schemeClr val="tx1"/>
                </a:solidFill>
              </a:rPr>
              <a:t>male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28% </a:t>
            </a:r>
            <a:r>
              <a:rPr lang="en-US" sz="2000" b="1" dirty="0">
                <a:solidFill>
                  <a:schemeClr val="tx1"/>
                </a:solidFill>
              </a:rPr>
              <a:t>female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Race*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28% </a:t>
            </a:r>
            <a:r>
              <a:rPr lang="en-US" sz="2000" b="1" dirty="0">
                <a:solidFill>
                  <a:schemeClr val="tx1"/>
                </a:solidFill>
              </a:rPr>
              <a:t>White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24% </a:t>
            </a:r>
            <a:r>
              <a:rPr lang="en-US" sz="2000" b="1" dirty="0">
                <a:solidFill>
                  <a:schemeClr val="tx1"/>
                </a:solidFill>
              </a:rPr>
              <a:t>Black/African American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25%</a:t>
            </a:r>
            <a:r>
              <a:rPr lang="en-US" sz="2000" b="1" dirty="0">
                <a:solidFill>
                  <a:schemeClr val="tx1"/>
                </a:solidFill>
              </a:rPr>
              <a:t> Other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FF097F2-762A-421A-8102-167F1E98DA5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98150001"/>
              </p:ext>
            </p:extLst>
          </p:nvPr>
        </p:nvGraphicFramePr>
        <p:xfrm>
          <a:off x="4495800" y="1860884"/>
          <a:ext cx="4191000" cy="4265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3D2193-EF42-4E8F-8935-804D06A62826}"/>
              </a:ext>
            </a:extLst>
          </p:cNvPr>
          <p:cNvSpPr txBox="1"/>
          <p:nvPr/>
        </p:nvSpPr>
        <p:spPr>
          <a:xfrm>
            <a:off x="4495800" y="1343597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Age*</a:t>
            </a:r>
          </a:p>
        </p:txBody>
      </p:sp>
    </p:spTree>
    <p:extLst>
      <p:ext uri="{BB962C8B-B14F-4D97-AF65-F5344CB8AC3E}">
        <p14:creationId xmlns:p14="http://schemas.microsoft.com/office/powerpoint/2010/main" val="2247628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DF4CD-1A46-4D70-9F20-BB9112670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 and Self Advocacy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3C74AEC-B505-44E0-893D-8D53C589BC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831209"/>
              </p:ext>
            </p:extLst>
          </p:nvPr>
        </p:nvGraphicFramePr>
        <p:xfrm>
          <a:off x="457200" y="1600200"/>
          <a:ext cx="8229600" cy="382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C0FFD-E877-4B0D-8690-847317AA0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20734C-C5C7-4A03-80F5-4A7612EC7C35}"/>
              </a:ext>
            </a:extLst>
          </p:cNvPr>
          <p:cNvSpPr txBox="1"/>
          <p:nvPr/>
        </p:nvSpPr>
        <p:spPr>
          <a:xfrm>
            <a:off x="457200" y="5508082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27% </a:t>
            </a:r>
            <a:r>
              <a:rPr lang="en-US" dirty="0"/>
              <a:t>of people whose primary language was English participated in a self-advocacy event compared to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14%</a:t>
            </a:r>
            <a:r>
              <a:rPr lang="en-US" dirty="0"/>
              <a:t> whose primary language was not English*</a:t>
            </a:r>
          </a:p>
        </p:txBody>
      </p:sp>
    </p:spTree>
    <p:extLst>
      <p:ext uri="{BB962C8B-B14F-4D97-AF65-F5344CB8AC3E}">
        <p14:creationId xmlns:p14="http://schemas.microsoft.com/office/powerpoint/2010/main" val="42650660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13C7-FF5B-475F-920C-63EF22A9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Diagnoses and Self Advocacy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E712F926-2B58-44B0-91A1-F65CEAD3EB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333919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6BB7E7-8512-42D6-8013-A61DEDA32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Level of ID*</a:t>
            </a:r>
          </a:p>
          <a:p>
            <a:r>
              <a:rPr lang="en-US" sz="2000" b="1" dirty="0"/>
              <a:t>31% </a:t>
            </a:r>
            <a:r>
              <a:rPr lang="en-US" sz="1800" dirty="0"/>
              <a:t>mild</a:t>
            </a:r>
          </a:p>
          <a:p>
            <a:r>
              <a:rPr lang="en-US" sz="2000" b="1" dirty="0"/>
              <a:t>27%</a:t>
            </a:r>
            <a:r>
              <a:rPr lang="en-US" sz="1800" dirty="0"/>
              <a:t> moderate</a:t>
            </a:r>
          </a:p>
          <a:p>
            <a:r>
              <a:rPr lang="en-US" sz="2000" b="1" dirty="0"/>
              <a:t>21% </a:t>
            </a:r>
            <a:r>
              <a:rPr lang="en-US" sz="1800" dirty="0"/>
              <a:t>severe</a:t>
            </a:r>
          </a:p>
          <a:p>
            <a:r>
              <a:rPr lang="en-US" sz="2000" b="1" dirty="0"/>
              <a:t>18% </a:t>
            </a:r>
            <a:r>
              <a:rPr lang="en-US" sz="1800" dirty="0"/>
              <a:t>profound</a:t>
            </a:r>
          </a:p>
          <a:p>
            <a:r>
              <a:rPr lang="en-US" sz="2000" b="1" dirty="0"/>
              <a:t>25% </a:t>
            </a:r>
            <a:r>
              <a:rPr lang="en-US" sz="1800" dirty="0"/>
              <a:t>unspecified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4936F-CB8E-47FF-8491-2384C34EF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6EC0-DBDF-4901-B126-DBDCB759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NCI Tools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14C405C-493B-4387-BED2-8549279DA2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334232"/>
              </p:ext>
            </p:extLst>
          </p:nvPr>
        </p:nvGraphicFramePr>
        <p:xfrm>
          <a:off x="457200" y="1600200"/>
          <a:ext cx="8229600" cy="441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D90887-7A3E-4B32-B062-6B417F8D3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06C2F-E045-41AF-B29A-F12D988C5C4A}"/>
              </a:ext>
            </a:extLst>
          </p:cNvPr>
          <p:cNvSpPr txBox="1"/>
          <p:nvPr/>
        </p:nvSpPr>
        <p:spPr>
          <a:xfrm>
            <a:off x="2792437" y="5833547"/>
            <a:ext cx="355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*Formerly Adult Consumer Survey</a:t>
            </a:r>
          </a:p>
        </p:txBody>
      </p:sp>
    </p:spTree>
    <p:extLst>
      <p:ext uri="{BB962C8B-B14F-4D97-AF65-F5344CB8AC3E}">
        <p14:creationId xmlns:p14="http://schemas.microsoft.com/office/powerpoint/2010/main" val="1189100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2AA61-3974-47B2-B6B5-E5C6B3D7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95E8C6E-EACC-4159-AE48-5D90F6CF8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954366"/>
              </p:ext>
            </p:extLst>
          </p:nvPr>
        </p:nvGraphicFramePr>
        <p:xfrm>
          <a:off x="380290" y="1417638"/>
          <a:ext cx="8382000" cy="4766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54FC3-98C0-409B-AF8D-3B3351617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24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3FFF9-56DD-4DC1-A673-00796B7D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Going Out in the Past Month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87137-5FCD-4AB8-BC72-B033A8ED6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1A49BEA0-793D-435B-8B38-0F49C4738F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847948"/>
              </p:ext>
            </p:extLst>
          </p:nvPr>
        </p:nvGraphicFramePr>
        <p:xfrm>
          <a:off x="457200" y="1600200"/>
          <a:ext cx="8229600" cy="2265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Content Placeholder 12">
            <a:extLst>
              <a:ext uri="{FF2B5EF4-FFF2-40B4-BE49-F238E27FC236}">
                <a16:creationId xmlns:a16="http://schemas.microsoft.com/office/drawing/2014/main" id="{A845B748-1325-47FD-8898-FB20C1CC6C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317177"/>
              </p:ext>
            </p:extLst>
          </p:nvPr>
        </p:nvGraphicFramePr>
        <p:xfrm>
          <a:off x="457200" y="3866147"/>
          <a:ext cx="8229600" cy="2396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337168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4B17D-C762-4154-8562-251546CA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6574129-45E5-42A7-9CB2-71054991D8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18432"/>
              </p:ext>
            </p:extLst>
          </p:nvPr>
        </p:nvGraphicFramePr>
        <p:xfrm>
          <a:off x="457200" y="1600200"/>
          <a:ext cx="8229600" cy="441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08E55-77C4-4567-B8DB-FB6E98BA9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62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14401-E47A-445B-B00B-3C082453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Exams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E1E32E6-42F9-410A-B2A3-6158566E7E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301512"/>
              </p:ext>
            </p:extLst>
          </p:nvPr>
        </p:nvGraphicFramePr>
        <p:xfrm>
          <a:off x="457200" y="1600200"/>
          <a:ext cx="8229600" cy="441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62FEF-0BC8-4985-B878-75CE75B8E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779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6503D5-7935-4477-B31A-FD2629A96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What do NCI Data Tell Us About Dental Care?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3B884-D0F3-41E3-8B39-E3993144846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92863"/>
            <a:ext cx="6765925" cy="365125"/>
          </a:xfrm>
        </p:spPr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F3CD8A-FAB2-4F55-AEF5-D73F9F85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5" y="564011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218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5323B-563E-48FA-AF82-8AEDA5E6F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When Was the Last Dental Exam?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BEF1C4C6-FA5C-4336-841E-FF638AF239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870664"/>
              </p:ext>
            </p:extLst>
          </p:nvPr>
        </p:nvGraphicFramePr>
        <p:xfrm>
          <a:off x="1010653" y="1417638"/>
          <a:ext cx="6780640" cy="4537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4D7B496-4102-4FB7-B7F5-CE904B193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140" y="1417638"/>
            <a:ext cx="2556996" cy="201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40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282D-5E8D-4EB6-A0DA-BBF96F67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 Characteristics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6F27A7-AC91-4C01-8015-0A2E5A53C1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Gender</a:t>
            </a:r>
          </a:p>
          <a:p>
            <a:r>
              <a:rPr lang="en-US" dirty="0"/>
              <a:t>81% Male </a:t>
            </a:r>
          </a:p>
          <a:p>
            <a:r>
              <a:rPr lang="en-US" dirty="0"/>
              <a:t>82% Female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Race*</a:t>
            </a:r>
          </a:p>
          <a:p>
            <a:r>
              <a:rPr lang="en-US" dirty="0"/>
              <a:t>77% Black/African American</a:t>
            </a:r>
          </a:p>
          <a:p>
            <a:r>
              <a:rPr lang="en-US" dirty="0"/>
              <a:t>83% White</a:t>
            </a:r>
          </a:p>
          <a:p>
            <a:r>
              <a:rPr lang="en-US" dirty="0"/>
              <a:t>77% Other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D34F464-1AC9-44AB-BFEF-A383217D950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5171992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EA282-848B-439F-9EA7-5BB0294E2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381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E8B2C2-4228-4233-BA6D-BFFFD17F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0" dirty="0"/>
              <a:t>Residence</a:t>
            </a:r>
            <a:endParaRPr lang="en-US" b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FFDC46-9207-40CD-A2AE-C655E37E0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544637"/>
            <a:ext cx="3008313" cy="4581526"/>
          </a:xfrm>
        </p:spPr>
        <p:txBody>
          <a:bodyPr/>
          <a:lstStyle/>
          <a:p>
            <a:r>
              <a:rPr lang="en-US" sz="2400" b="1" dirty="0"/>
              <a:t>Residential Designation</a:t>
            </a:r>
          </a:p>
          <a:p>
            <a:r>
              <a:rPr lang="en-US" sz="2400" b="1" dirty="0"/>
              <a:t>82%</a:t>
            </a:r>
            <a:r>
              <a:rPr lang="en-US" sz="1600" b="1" dirty="0"/>
              <a:t> </a:t>
            </a:r>
            <a:r>
              <a:rPr lang="en-US" sz="1800" dirty="0"/>
              <a:t>Metropolita</a:t>
            </a:r>
            <a:r>
              <a:rPr lang="en-US" sz="2400" dirty="0"/>
              <a:t>n</a:t>
            </a:r>
            <a:endParaRPr lang="en-US" sz="1600" dirty="0"/>
          </a:p>
          <a:p>
            <a:r>
              <a:rPr lang="en-US" sz="2400" b="1" dirty="0"/>
              <a:t>82% </a:t>
            </a:r>
            <a:r>
              <a:rPr lang="en-US" sz="1800" dirty="0"/>
              <a:t>Micropolitan</a:t>
            </a:r>
            <a:endParaRPr lang="en-US" sz="1600" dirty="0"/>
          </a:p>
          <a:p>
            <a:r>
              <a:rPr lang="en-US" sz="2400" b="1" dirty="0"/>
              <a:t>81%</a:t>
            </a:r>
            <a:r>
              <a:rPr lang="en-US" sz="1600" b="1" dirty="0"/>
              <a:t> </a:t>
            </a:r>
            <a:r>
              <a:rPr lang="en-US" sz="1800" dirty="0"/>
              <a:t>Rural</a:t>
            </a:r>
            <a:endParaRPr lang="en-US" sz="1600" dirty="0"/>
          </a:p>
          <a:p>
            <a:r>
              <a:rPr lang="en-US" sz="2400" b="1" dirty="0"/>
              <a:t>81% </a:t>
            </a:r>
            <a:r>
              <a:rPr lang="en-US" sz="1800" dirty="0"/>
              <a:t>Small</a:t>
            </a:r>
            <a:r>
              <a:rPr lang="en-US" sz="1600" dirty="0"/>
              <a:t> </a:t>
            </a:r>
            <a:r>
              <a:rPr lang="en-US" sz="1800" dirty="0"/>
              <a:t>Town</a:t>
            </a: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AB250-1E0E-496A-8FEB-E9D1B7CDD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091FDB2C-1008-4963-8D87-4AF3431031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532457"/>
              </p:ext>
            </p:extLst>
          </p:nvPr>
        </p:nvGraphicFramePr>
        <p:xfrm>
          <a:off x="3575050" y="1020417"/>
          <a:ext cx="5111750" cy="5105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C3D26D0-1D8E-46E5-BA62-1DCF284E77F6}"/>
              </a:ext>
            </a:extLst>
          </p:cNvPr>
          <p:cNvSpPr txBox="1"/>
          <p:nvPr/>
        </p:nvSpPr>
        <p:spPr>
          <a:xfrm>
            <a:off x="3575050" y="294999"/>
            <a:ext cx="511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Proportion of People Who Had a Dental Exam in the Past Year in  Each Residence Type*</a:t>
            </a:r>
          </a:p>
        </p:txBody>
      </p:sp>
    </p:spTree>
    <p:extLst>
      <p:ext uri="{BB962C8B-B14F-4D97-AF65-F5344CB8AC3E}">
        <p14:creationId xmlns:p14="http://schemas.microsoft.com/office/powerpoint/2010/main" val="35132316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4641025-ABA4-4CB3-ADF0-AAAAD32D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Communication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C71A7205-6CA5-4DF2-B745-A5A786748A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062095"/>
              </p:ext>
            </p:extLst>
          </p:nvPr>
        </p:nvGraphicFramePr>
        <p:xfrm>
          <a:off x="457200" y="1600200"/>
          <a:ext cx="8229600" cy="441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61515-9FE1-4330-AF59-437968E7E8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19E55B-D9DB-452C-8B5B-A6264DA70F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8401" y="196482"/>
            <a:ext cx="3248399" cy="19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446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B9FE-87F5-46E0-919C-6391341A6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Dental Exam in the</a:t>
            </a:r>
            <a:br>
              <a:rPr lang="en-US"/>
            </a:br>
            <a:r>
              <a:rPr lang="en-US"/>
              <a:t> Past Year by Level of ID</a:t>
            </a:r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693D97B-CC02-43FF-90B5-8C17FE515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303804"/>
              </p:ext>
            </p:extLst>
          </p:nvPr>
        </p:nvGraphicFramePr>
        <p:xfrm>
          <a:off x="457200" y="1600201"/>
          <a:ext cx="8229600" cy="4031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2D0A1-D403-4BB6-A3B6-82C9EA5C4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C9A45D-0644-4F4A-A6D3-FE1F393AC12C}"/>
              </a:ext>
            </a:extLst>
          </p:cNvPr>
          <p:cNvSpPr txBox="1"/>
          <p:nvPr/>
        </p:nvSpPr>
        <p:spPr>
          <a:xfrm>
            <a:off x="457200" y="563217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81% </a:t>
            </a:r>
            <a:r>
              <a:rPr lang="en-US" dirty="0"/>
              <a:t>of those with ID and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80% </a:t>
            </a:r>
            <a:r>
              <a:rPr lang="en-US" dirty="0"/>
              <a:t>without had a dental exam in the past year</a:t>
            </a:r>
          </a:p>
        </p:txBody>
      </p:sp>
    </p:spTree>
    <p:extLst>
      <p:ext uri="{BB962C8B-B14F-4D97-AF65-F5344CB8AC3E}">
        <p14:creationId xmlns:p14="http://schemas.microsoft.com/office/powerpoint/2010/main" val="1018011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5DA2A-0EE0-4150-BA86-97C5D05EE6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/>
          </a:blip>
          <a:srcRect t="5476" b="16195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BB31E0-CFB9-4470-AAE8-2EB9D7F3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Significance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1BD17-7BF0-432F-96E8-9F9625E48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Statistical significance means that the outcome is not due to chance</a:t>
            </a:r>
          </a:p>
          <a:p>
            <a:r>
              <a:rPr lang="en-US" dirty="0"/>
              <a:t>NCI typically looks at significance to:</a:t>
            </a:r>
          </a:p>
          <a:p>
            <a:pPr lvl="1"/>
            <a:r>
              <a:rPr lang="en-US" dirty="0"/>
              <a:t>Compare statewide average to the NCI average</a:t>
            </a:r>
          </a:p>
          <a:p>
            <a:pPr lvl="1"/>
            <a:r>
              <a:rPr lang="en-US" dirty="0"/>
              <a:t>Compare outcomes within groups (e.g., compare community participation outcomes for people who are fully mobile v those who are not)</a:t>
            </a:r>
          </a:p>
          <a:p>
            <a:r>
              <a:rPr lang="en-US" dirty="0"/>
              <a:t>Is statistical significance always important?</a:t>
            </a:r>
          </a:p>
          <a:p>
            <a:r>
              <a:rPr lang="en-US" dirty="0"/>
              <a:t>Outcomes shown in the presentation are denoted with one asterisk (*) if significant at .01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A64AF-61AA-4020-B314-BABB1778D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9625" y="6392863"/>
            <a:ext cx="6765925" cy="365125"/>
          </a:xfrm>
        </p:spPr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511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97D82-F044-4185-86B5-9446EE10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Mental Health and Behavioral Challenges</a:t>
            </a:r>
            <a:endParaRPr lang="en-US" i="1" dirty="0"/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2DDACB25-EC71-46CD-9AB8-82666B958A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980399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CB6AA33-4BB0-4EDF-B0DC-F3FAE1470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How Behavioral Challenges Impact Having Dental Exam</a:t>
            </a:r>
          </a:p>
          <a:p>
            <a:r>
              <a:rPr lang="en-US" sz="2000" b="1" dirty="0">
                <a:solidFill>
                  <a:schemeClr val="accent5"/>
                </a:solidFill>
              </a:rPr>
              <a:t>80% </a:t>
            </a:r>
            <a:r>
              <a:rPr lang="en-US" sz="1600" dirty="0"/>
              <a:t>of those who had a behavioral challenge compared to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84% </a:t>
            </a:r>
            <a:r>
              <a:rPr lang="en-US" sz="1600" dirty="0"/>
              <a:t>of those who did not have a behavioral challenge *</a:t>
            </a:r>
          </a:p>
          <a:p>
            <a:endParaRPr lang="en-US" sz="1600" dirty="0"/>
          </a:p>
          <a:p>
            <a:r>
              <a:rPr lang="en-US" sz="2000" b="1" dirty="0">
                <a:solidFill>
                  <a:schemeClr val="accent5"/>
                </a:solidFill>
              </a:rPr>
              <a:t>80% </a:t>
            </a:r>
            <a:r>
              <a:rPr lang="en-US" sz="1600" dirty="0"/>
              <a:t>of those need support for a behavioral challenge compared to</a:t>
            </a: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82%</a:t>
            </a:r>
            <a:r>
              <a:rPr lang="en-US" sz="2000" b="1" dirty="0">
                <a:solidFill>
                  <a:schemeClr val="accent5"/>
                </a:solidFill>
              </a:rPr>
              <a:t> </a:t>
            </a:r>
            <a:r>
              <a:rPr lang="en-US" sz="1600" dirty="0"/>
              <a:t>of those who did not need support for a behavioral challenge*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749FC-40CD-4A71-853F-E0B5B72A6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514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706CC7-34E9-4AB0-9C40-5951892C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Dental Exam in the Past</a:t>
            </a:r>
            <a:br>
              <a:rPr lang="en-US"/>
            </a:br>
            <a:r>
              <a:rPr lang="en-US"/>
              <a:t> Year by Diagnoses</a:t>
            </a:r>
            <a:endParaRPr lang="en-US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B3F6C476-18A4-468E-BEF2-8F8BF09A9B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008651"/>
              </p:ext>
            </p:extLst>
          </p:nvPr>
        </p:nvGraphicFramePr>
        <p:xfrm>
          <a:off x="457200" y="1600200"/>
          <a:ext cx="8229600" cy="441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4E7C8-E826-4EC5-8D2E-E0C683187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481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CF0AA-23A2-4D87-9F50-31E9DCBC1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Wellness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054D916-EA05-4EDF-964F-3A305EACCA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985613"/>
              </p:ext>
            </p:extLst>
          </p:nvPr>
        </p:nvGraphicFramePr>
        <p:xfrm>
          <a:off x="457200" y="1600200"/>
          <a:ext cx="8229600" cy="441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028AB66-C6B9-4074-AE43-C1F84ECA00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5834" y="4547780"/>
            <a:ext cx="5843079" cy="158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206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FF820-B975-48C1-9025-86492FE8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Healthcare</a:t>
            </a:r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D19F74E-5E8F-4F75-A861-B3DACB112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550327"/>
              </p:ext>
            </p:extLst>
          </p:nvPr>
        </p:nvGraphicFramePr>
        <p:xfrm>
          <a:off x="457200" y="1600201"/>
          <a:ext cx="8229600" cy="412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81E763-EF31-46C3-8FE1-BC0075C3E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27ECE3-D198-454F-A059-C9BACA595A59}"/>
              </a:ext>
            </a:extLst>
          </p:cNvPr>
          <p:cNvSpPr txBox="1"/>
          <p:nvPr/>
        </p:nvSpPr>
        <p:spPr>
          <a:xfrm>
            <a:off x="1133120" y="1841258"/>
            <a:ext cx="400110" cy="3220279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Had a Physical Exam in the Past Year*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457E37-70A7-4D64-948E-DA262DB940C9}"/>
              </a:ext>
            </a:extLst>
          </p:cNvPr>
          <p:cNvSpPr txBox="1"/>
          <p:nvPr/>
        </p:nvSpPr>
        <p:spPr>
          <a:xfrm>
            <a:off x="771939" y="5728964"/>
            <a:ext cx="7600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81% </a:t>
            </a:r>
            <a:r>
              <a:rPr lang="en-US" sz="1400" dirty="0"/>
              <a:t>of those with a primary care doctor v.</a:t>
            </a:r>
            <a:r>
              <a:rPr lang="en-US" dirty="0"/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79%</a:t>
            </a:r>
            <a:r>
              <a:rPr lang="en-US" dirty="0"/>
              <a:t> </a:t>
            </a:r>
            <a:r>
              <a:rPr lang="en-US" sz="1400" dirty="0"/>
              <a:t>without had a dental exam in the past year*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988CAE-5088-41DF-8538-60C888D4B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843" y="158212"/>
            <a:ext cx="2445957" cy="137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41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31E7B-B9AD-4E7C-AEB8-29331229B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Dental Care Recap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5D3F9-D95C-4BC2-9EDC-C74864E26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Certain demographics showed significant difference between those who had a dental exam in the past year including,</a:t>
            </a:r>
          </a:p>
          <a:p>
            <a:pPr lvl="1"/>
            <a:r>
              <a:rPr lang="en-US" dirty="0"/>
              <a:t>Type of residence</a:t>
            </a:r>
          </a:p>
          <a:p>
            <a:pPr lvl="1"/>
            <a:r>
              <a:rPr lang="en-US" dirty="0"/>
              <a:t>Level of ID show significant differences</a:t>
            </a:r>
          </a:p>
          <a:p>
            <a:pPr lvl="1"/>
            <a:r>
              <a:rPr lang="en-US" dirty="0"/>
              <a:t>A diagnosis of CP or Down Syndrome</a:t>
            </a:r>
          </a:p>
          <a:p>
            <a:pPr lvl="1"/>
            <a:r>
              <a:rPr lang="en-US" dirty="0"/>
              <a:t>Means of communication</a:t>
            </a:r>
          </a:p>
          <a:p>
            <a:r>
              <a:rPr lang="en-US" dirty="0"/>
              <a:t>Those who had a dental exam also tended to have better wellness and positive healthcare outcomes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27902C-A9C6-4B9B-B2D6-50A7DC192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8BAAB-E6BE-4A1C-9ADF-91FA060F9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735" y="2775284"/>
            <a:ext cx="2334592" cy="233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9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BC320-19F4-42CF-A3A8-8C97ECFF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Adult In-Person Survey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E5E48-5CEC-4178-9B98-5688F5EED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/>
              <a:t>Standardized, face-to-face interview</a:t>
            </a:r>
            <a:br>
              <a:rPr lang="en-US"/>
            </a:br>
            <a:r>
              <a:rPr lang="en-US"/>
              <a:t>with a sample of individuals receiving services</a:t>
            </a:r>
          </a:p>
          <a:p>
            <a:pPr lvl="1"/>
            <a:r>
              <a:rPr lang="en-US"/>
              <a:t>Background Information - includes health</a:t>
            </a:r>
            <a:br>
              <a:rPr lang="en-US"/>
            </a:br>
            <a:r>
              <a:rPr lang="en-US"/>
              <a:t>information</a:t>
            </a:r>
          </a:p>
          <a:p>
            <a:pPr lvl="1"/>
            <a:r>
              <a:rPr lang="en-US"/>
              <a:t>Section I (no proxies allowed)</a:t>
            </a:r>
          </a:p>
          <a:p>
            <a:pPr lvl="1"/>
            <a:r>
              <a:rPr lang="en-US"/>
              <a:t>Section II (proxies allowed)</a:t>
            </a:r>
          </a:p>
          <a:p>
            <a:pPr lvl="0"/>
            <a:r>
              <a:rPr lang="en-US"/>
              <a:t>No pre-screening procedures</a:t>
            </a:r>
          </a:p>
          <a:p>
            <a:pPr lvl="0"/>
            <a:r>
              <a:rPr lang="en-US"/>
              <a:t>Conducted with adults only (18 and over)</a:t>
            </a:r>
            <a:br>
              <a:rPr lang="en-US"/>
            </a:br>
            <a:r>
              <a:rPr lang="en-US"/>
              <a:t>receiving at least one service in addition </a:t>
            </a:r>
            <a:br>
              <a:rPr lang="en-US"/>
            </a:br>
            <a:r>
              <a:rPr lang="en-US"/>
              <a:t>to case management</a:t>
            </a:r>
          </a:p>
          <a:p>
            <a:pPr lvl="0"/>
            <a:r>
              <a:rPr lang="en-US"/>
              <a:t>Section I and Section II together take </a:t>
            </a:r>
            <a:br>
              <a:rPr lang="en-US"/>
            </a:br>
            <a:r>
              <a:rPr lang="en-US"/>
              <a:t>50 minutes (on average)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09BCE-E5E3-42CD-A525-9CB0518A0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3AEB89-340D-4C2A-B766-AA765471F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976" y="2775284"/>
            <a:ext cx="1856248" cy="274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1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A822-B2E9-4FD0-8EAD-96877FF02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NCI Sample 2015-16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B00B2-5D37-4E41-95EA-DD846C44D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36 states conducted the ACS</a:t>
            </a:r>
          </a:p>
          <a:p>
            <a:r>
              <a:rPr lang="en-US" dirty="0"/>
              <a:t>Total of 17,682 valid surveys completed</a:t>
            </a:r>
          </a:p>
          <a:p>
            <a:r>
              <a:rPr lang="en-US" dirty="0"/>
              <a:t>Key Demographics</a:t>
            </a:r>
          </a:p>
          <a:p>
            <a:pPr lvl="1"/>
            <a:r>
              <a:rPr lang="en-US" dirty="0"/>
              <a:t>Average age: 43</a:t>
            </a:r>
          </a:p>
          <a:p>
            <a:pPr lvl="1"/>
            <a:r>
              <a:rPr lang="en-US" dirty="0"/>
              <a:t>Gender: 58% male to 42% female</a:t>
            </a:r>
          </a:p>
          <a:p>
            <a:pPr lvl="1"/>
            <a:r>
              <a:rPr lang="en-US" dirty="0"/>
              <a:t>Level of ID:</a:t>
            </a:r>
          </a:p>
          <a:p>
            <a:pPr lvl="2"/>
            <a:r>
              <a:rPr lang="en-US" dirty="0"/>
              <a:t>38% mild</a:t>
            </a:r>
          </a:p>
          <a:p>
            <a:pPr lvl="2"/>
            <a:r>
              <a:rPr lang="en-US" dirty="0"/>
              <a:t>30% moderate</a:t>
            </a:r>
          </a:p>
          <a:p>
            <a:pPr lvl="2"/>
            <a:r>
              <a:rPr lang="en-US" dirty="0"/>
              <a:t>13% severe</a:t>
            </a:r>
          </a:p>
          <a:p>
            <a:pPr lvl="2"/>
            <a:r>
              <a:rPr lang="en-US" dirty="0"/>
              <a:t>10% profound</a:t>
            </a:r>
          </a:p>
          <a:p>
            <a:pPr lvl="2"/>
            <a:r>
              <a:rPr lang="en-US" dirty="0"/>
              <a:t>9% unspecified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6EF47-49DB-4849-B987-754084418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0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749D7A-5F84-4BFF-AE49-94F203394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714" y="1558199"/>
            <a:ext cx="7772400" cy="3874744"/>
          </a:xfrm>
        </p:spPr>
        <p:txBody>
          <a:bodyPr/>
          <a:lstStyle/>
          <a:p>
            <a:r>
              <a:rPr lang="en-US" b="0" dirty="0"/>
              <a:t>Decision-Making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DDF83B-8F4F-4176-BD64-06A340A3D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4365" y="1016762"/>
            <a:ext cx="7772400" cy="3860038"/>
          </a:xfrm>
        </p:spPr>
        <p:txBody>
          <a:bodyPr>
            <a:normAutofit/>
          </a:bodyPr>
          <a:lstStyle/>
          <a:p>
            <a:r>
              <a:rPr lang="en-US" sz="2800" dirty="0"/>
              <a:t>NCI measures choice and autonomy, inclusion in service planning, and self-determination</a:t>
            </a:r>
          </a:p>
          <a:p>
            <a:r>
              <a:rPr lang="en-US" sz="2800" dirty="0"/>
              <a:t>What do NCI data tell us?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3DD3C-4EF4-437C-936C-95F4B5F460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92863"/>
            <a:ext cx="6765925" cy="365125"/>
          </a:xfrm>
        </p:spPr>
        <p:txBody>
          <a:bodyPr/>
          <a:lstStyle/>
          <a:p>
            <a:r>
              <a:rPr lang="en-US"/>
              <a:t>National Core Indicators (NCI)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5E8813-D444-431B-A753-B5D9F5FA6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031" y="4353077"/>
            <a:ext cx="3461734" cy="222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7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BF9832-29CC-4BEF-98F6-E4584754B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Choice and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3012928262"/>
      </p:ext>
    </p:extLst>
  </p:cSld>
  <p:clrMapOvr>
    <a:masterClrMapping/>
  </p:clrMapOvr>
</p:sld>
</file>

<file path=ppt/theme/theme1.xml><?xml version="1.0" encoding="utf-8"?>
<a:theme xmlns:a="http://schemas.openxmlformats.org/drawingml/2006/main" name="NCI Theme">
  <a:themeElements>
    <a:clrScheme name="National Core Indicators 2">
      <a:dk1>
        <a:srgbClr val="333333"/>
      </a:dk1>
      <a:lt1>
        <a:sysClr val="window" lastClr="FFFFFF"/>
      </a:lt1>
      <a:dk2>
        <a:srgbClr val="178EA3"/>
      </a:dk2>
      <a:lt2>
        <a:srgbClr val="E0B559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49800"/>
      </a:hlink>
      <a:folHlink>
        <a:srgbClr val="BD7E0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20338</TotalTime>
  <Words>1798</Words>
  <Application>Microsoft Office PowerPoint</Application>
  <PresentationFormat>On-screen Show (4:3)</PresentationFormat>
  <Paragraphs>391</Paragraphs>
  <Slides>54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Cambria</vt:lpstr>
      <vt:lpstr>Wingdings</vt:lpstr>
      <vt:lpstr>NCI Theme</vt:lpstr>
      <vt:lpstr>Annual Meeting American Association of University Centers on Excellence in Developmental Disabilities</vt:lpstr>
      <vt:lpstr>Project Tools and Overview</vt:lpstr>
      <vt:lpstr>What is NCI?</vt:lpstr>
      <vt:lpstr>NCI Tools</vt:lpstr>
      <vt:lpstr>Significance</vt:lpstr>
      <vt:lpstr>Adult In-Person Survey</vt:lpstr>
      <vt:lpstr>NCI Sample 2015-16</vt:lpstr>
      <vt:lpstr>Decision-Making</vt:lpstr>
      <vt:lpstr>Choice and Decision-Making</vt:lpstr>
      <vt:lpstr>Choices</vt:lpstr>
      <vt:lpstr>Staff and Case Manager</vt:lpstr>
      <vt:lpstr>Who Makes Choices?</vt:lpstr>
      <vt:lpstr>Choice and Residence</vt:lpstr>
      <vt:lpstr>Behavioral Support Need</vt:lpstr>
      <vt:lpstr>Guardianship</vt:lpstr>
      <vt:lpstr>Impact of Choice  on Satisfaction</vt:lpstr>
      <vt:lpstr>Relationship Between Choice and  Satisfaction with Home and Community Participation</vt:lpstr>
      <vt:lpstr>Chose Staff and  Staff Outcomes</vt:lpstr>
      <vt:lpstr>PowerPoint Presentation</vt:lpstr>
      <vt:lpstr>Relationship Between Choice of Case Manager and Service Planning</vt:lpstr>
      <vt:lpstr>Service Planning</vt:lpstr>
      <vt:lpstr>PowerPoint Presentation</vt:lpstr>
      <vt:lpstr>Connecting Goals With What Person Wants</vt:lpstr>
      <vt:lpstr>Self-Determination</vt:lpstr>
      <vt:lpstr>What Is Self-Determination?</vt:lpstr>
      <vt:lpstr>It is About Changing Systems...</vt:lpstr>
      <vt:lpstr>Antecedents  Include...</vt:lpstr>
      <vt:lpstr>Self-Determination</vt:lpstr>
      <vt:lpstr>Variance by State</vt:lpstr>
      <vt:lpstr>Demographic Profile of People Who Self-direct</vt:lpstr>
      <vt:lpstr>Level of ID</vt:lpstr>
      <vt:lpstr>Who Makes Decisions About How the Budget is Used?</vt:lpstr>
      <vt:lpstr>Using Self-directed Supports</vt:lpstr>
      <vt:lpstr>Self-advocacy Supporting people to make their voices heard </vt:lpstr>
      <vt:lpstr>PowerPoint Presentation</vt:lpstr>
      <vt:lpstr>Participated in a Self Advocacy Group, Meeting, Conference or Event</vt:lpstr>
      <vt:lpstr>Demographics</vt:lpstr>
      <vt:lpstr>Communication and Self Advocacy</vt:lpstr>
      <vt:lpstr>Diagnoses and Self Advocacy</vt:lpstr>
      <vt:lpstr>Relationships</vt:lpstr>
      <vt:lpstr>Going Out in the Past Month</vt:lpstr>
      <vt:lpstr>Vote</vt:lpstr>
      <vt:lpstr>Health Exams</vt:lpstr>
      <vt:lpstr>What do NCI Data Tell Us About Dental Care?</vt:lpstr>
      <vt:lpstr>When Was the Last Dental Exam?</vt:lpstr>
      <vt:lpstr>Personal Characteristics</vt:lpstr>
      <vt:lpstr>Residence</vt:lpstr>
      <vt:lpstr>Communication</vt:lpstr>
      <vt:lpstr>Dental Exam in the  Past Year by Level of ID</vt:lpstr>
      <vt:lpstr>Mental Health and Behavioral Challenges</vt:lpstr>
      <vt:lpstr>Dental Exam in the Past  Year by Diagnoses</vt:lpstr>
      <vt:lpstr>Wellness</vt:lpstr>
      <vt:lpstr>Healthcare</vt:lpstr>
      <vt:lpstr>Dental Care Recap</vt:lpstr>
    </vt:vector>
  </TitlesOfParts>
  <Company>HSRI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Bailey</dc:creator>
  <cp:lastModifiedBy>Stephanie Giordano</cp:lastModifiedBy>
  <cp:revision>686</cp:revision>
  <dcterms:created xsi:type="dcterms:W3CDTF">2012-06-01T15:59:12Z</dcterms:created>
  <dcterms:modified xsi:type="dcterms:W3CDTF">2017-11-08T15:52:10Z</dcterms:modified>
</cp:coreProperties>
</file>