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57" r:id="rId4"/>
    <p:sldId id="260" r:id="rId5"/>
    <p:sldId id="258" r:id="rId6"/>
    <p:sldId id="259" r:id="rId7"/>
    <p:sldId id="262" r:id="rId8"/>
    <p:sldId id="263" r:id="rId9"/>
    <p:sldId id="261" r:id="rId10"/>
    <p:sldId id="265" r:id="rId11"/>
    <p:sldId id="268" r:id="rId12"/>
    <p:sldId id="267" r:id="rId13"/>
    <p:sldId id="264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3295C0B-7937-4B04-BE0B-1141CB25C5E1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CC7B738-D6EB-413A-B492-A6DFBCFEA0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XTeQbrXZA&amp;feature=youtu.be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NXTeQbrXZA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namarie.Sigman@osumc.edu" TargetMode="External"/><Relationship Id="rId7" Type="http://schemas.openxmlformats.org/officeDocument/2006/relationships/image" Target="../media/image19.png"/><Relationship Id="rId2" Type="http://schemas.openxmlformats.org/officeDocument/2006/relationships/hyperlink" Target="mailto:Marc.Tasse@osumc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Emily.Ebert2@osum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nisonger.osu.edu/adult/adult-clinics-services/national-core-indicators-project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Presented by Annamarie Sigman, Ohio NCI Coordinator &amp; Marc J. </a:t>
            </a:r>
            <a:r>
              <a:rPr lang="en-US" dirty="0" err="1"/>
              <a:t>Tassé</a:t>
            </a:r>
            <a:r>
              <a:rPr lang="en-US" dirty="0"/>
              <a:t>, PI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OSU </a:t>
            </a:r>
            <a:r>
              <a:rPr lang="en-US" dirty="0" err="1"/>
              <a:t>Nisonger</a:t>
            </a:r>
            <a:r>
              <a:rPr lang="en-US" dirty="0"/>
              <a:t> Center (UCEDD) NCI Adult in-person Survey</a:t>
            </a:r>
          </a:p>
        </p:txBody>
      </p:sp>
      <p:pic>
        <p:nvPicPr>
          <p:cNvPr id="1026" name="Picture 2" descr="T:\NCI\photos\nisong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66592"/>
            <a:ext cx="1727732" cy="13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5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Webinar- option for people unable to travel to the OSU</a:t>
            </a:r>
          </a:p>
          <a:p>
            <a:r>
              <a:rPr lang="en-US" dirty="0"/>
              <a:t>In-person- preferred</a:t>
            </a:r>
          </a:p>
          <a:p>
            <a:r>
              <a:rPr lang="en-US" dirty="0"/>
              <a:t>HSRI &amp; NASDDDS slides and then </a:t>
            </a:r>
            <a:r>
              <a:rPr lang="en-US" dirty="0" err="1"/>
              <a:t>Nisonger</a:t>
            </a:r>
            <a:r>
              <a:rPr lang="en-US" dirty="0"/>
              <a:t> protocol </a:t>
            </a:r>
          </a:p>
          <a:p>
            <a:r>
              <a:rPr lang="en-US" dirty="0"/>
              <a:t>Shadow interviews for additional training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73409"/>
            <a:ext cx="4038600" cy="209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34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305800" cy="475792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Nisonger</a:t>
            </a:r>
            <a:r>
              <a:rPr lang="en-US" dirty="0"/>
              <a:t> team does the majority of Shadow interviews, Our more experienced interviewers shadow as well </a:t>
            </a:r>
          </a:p>
          <a:p>
            <a:r>
              <a:rPr lang="en-US" dirty="0"/>
              <a:t>Our team uses a shadow interview guide, some examples of our questions are: </a:t>
            </a:r>
            <a:r>
              <a:rPr lang="en-US" i="1" dirty="0"/>
              <a:t>Was the interviewer prepared for the interview?</a:t>
            </a:r>
            <a:r>
              <a:rPr lang="en-US" dirty="0"/>
              <a:t> </a:t>
            </a:r>
            <a:r>
              <a:rPr lang="en-US" i="1" dirty="0"/>
              <a:t>Was the interviewer able to reword and rephrase questions without changing the intent of the original question? </a:t>
            </a:r>
            <a:r>
              <a:rPr lang="en-US" dirty="0"/>
              <a:t>And </a:t>
            </a:r>
            <a:r>
              <a:rPr lang="en-US" i="1" dirty="0"/>
              <a:t>were your answers to the survey the same as the interviewer you shadowed?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interview </a:t>
            </a:r>
          </a:p>
        </p:txBody>
      </p:sp>
    </p:spTree>
    <p:extLst>
      <p:ext uri="{BB962C8B-B14F-4D97-AF65-F5344CB8AC3E}">
        <p14:creationId xmlns:p14="http://schemas.microsoft.com/office/powerpoint/2010/main" val="202938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Communication: Monthly Newsletter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4727575" cy="30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06705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87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Observations:</a:t>
            </a:r>
          </a:p>
          <a:p>
            <a:r>
              <a:rPr lang="en-US" dirty="0"/>
              <a:t>Most likely to use a co-interviewer </a:t>
            </a:r>
          </a:p>
          <a:p>
            <a:r>
              <a:rPr lang="en-US" dirty="0"/>
              <a:t>Less interviews </a:t>
            </a:r>
          </a:p>
          <a:p>
            <a:r>
              <a:rPr lang="en-US" dirty="0"/>
              <a:t>Lack of Transportation</a:t>
            </a:r>
          </a:p>
          <a:p>
            <a:r>
              <a:rPr lang="en-US" dirty="0"/>
              <a:t>Additional training needed</a:t>
            </a:r>
          </a:p>
          <a:p>
            <a:r>
              <a:rPr lang="en-US" dirty="0"/>
              <a:t>Hard to find </a:t>
            </a:r>
            <a:r>
              <a:rPr lang="en-US" dirty="0" err="1"/>
              <a:t>PwD</a:t>
            </a:r>
            <a:r>
              <a:rPr lang="en-US" dirty="0"/>
              <a:t> interested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Benefits:</a:t>
            </a:r>
          </a:p>
          <a:p>
            <a:r>
              <a:rPr lang="en-US" dirty="0"/>
              <a:t>Experience- they know the language</a:t>
            </a:r>
          </a:p>
          <a:p>
            <a:r>
              <a:rPr lang="en-US" dirty="0"/>
              <a:t>Acquire new Job skills</a:t>
            </a:r>
          </a:p>
          <a:p>
            <a:r>
              <a:rPr lang="en-US" dirty="0"/>
              <a:t>Learn more about disability issues</a:t>
            </a:r>
          </a:p>
          <a:p>
            <a:r>
              <a:rPr lang="en-US" dirty="0"/>
              <a:t>Empower other </a:t>
            </a:r>
            <a:r>
              <a:rPr lang="en-US" dirty="0" err="1"/>
              <a:t>PwD</a:t>
            </a:r>
            <a:r>
              <a:rPr lang="en-US" dirty="0"/>
              <a:t> </a:t>
            </a:r>
            <a:r>
              <a:rPr lang="en-US" dirty="0" err="1"/>
              <a:t>fby</a:t>
            </a:r>
            <a:r>
              <a:rPr lang="en-US" dirty="0"/>
              <a:t> leading by example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People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1158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5158241"/>
            <a:ext cx="8077200" cy="170688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https://www.youtube.com/watch?v=YNXTeQbrXZA&amp;feature=youtu.be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 Interviewers Share Benefits of Job</a:t>
            </a:r>
          </a:p>
        </p:txBody>
      </p:sp>
      <p:pic>
        <p:nvPicPr>
          <p:cNvPr id="6" name="YNXTeQbrXZ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22098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9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191500" cy="27767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Marc J. </a:t>
            </a:r>
            <a:r>
              <a:rPr lang="en-US" dirty="0" err="1"/>
              <a:t>Tassé</a:t>
            </a:r>
            <a:r>
              <a:rPr lang="en-US" dirty="0"/>
              <a:t>, NCI PI, Director of </a:t>
            </a:r>
            <a:r>
              <a:rPr lang="en-US" dirty="0" err="1"/>
              <a:t>Nisonger</a:t>
            </a:r>
            <a:r>
              <a:rPr lang="en-US" dirty="0"/>
              <a:t> Center-UCEDD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Marc.Tasse@osumc.edu</a:t>
            </a:r>
            <a:r>
              <a:rPr lang="en-US" dirty="0"/>
              <a:t> </a:t>
            </a:r>
          </a:p>
          <a:p>
            <a:r>
              <a:rPr lang="en-US" dirty="0"/>
              <a:t>Annamarie Sigman, NCI Coordinator, </a:t>
            </a:r>
            <a:r>
              <a:rPr lang="en-US" dirty="0">
                <a:hlinkClick r:id="rId3"/>
              </a:rPr>
              <a:t>Annamarie.Sigman@osumc.edu</a:t>
            </a:r>
            <a:r>
              <a:rPr lang="en-US" dirty="0"/>
              <a:t> 614-685-3195</a:t>
            </a:r>
          </a:p>
          <a:p>
            <a:r>
              <a:rPr lang="en-US" dirty="0"/>
              <a:t>Emily Ebert, Program Assistant, </a:t>
            </a:r>
            <a:r>
              <a:rPr lang="en-US" dirty="0">
                <a:hlinkClick r:id="rId4"/>
              </a:rPr>
              <a:t>Emily.Ebert2@osumc.edu</a:t>
            </a:r>
            <a:r>
              <a:rPr lang="en-US" dirty="0"/>
              <a:t> </a:t>
            </a:r>
          </a:p>
          <a:p>
            <a:r>
              <a:rPr lang="en-US" dirty="0"/>
              <a:t>Please visit the </a:t>
            </a:r>
            <a:r>
              <a:rPr lang="en-US" dirty="0" err="1"/>
              <a:t>Nisonger</a:t>
            </a:r>
            <a:r>
              <a:rPr lang="en-US" dirty="0"/>
              <a:t> NCI webpage at </a:t>
            </a:r>
            <a:r>
              <a:rPr lang="en-US" dirty="0" err="1"/>
              <a:t>Nisonger.edu.osu</a:t>
            </a:r>
            <a:r>
              <a:rPr lang="en-US" dirty="0"/>
              <a:t>/NCI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Nisonger</a:t>
            </a:r>
            <a:r>
              <a:rPr lang="en-US" dirty="0"/>
              <a:t> Team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399"/>
            <a:ext cx="1234751" cy="164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1381125" cy="164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34813"/>
            <a:ext cx="1143000" cy="164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1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3810000"/>
            <a:ext cx="8407893" cy="28956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Nisonger</a:t>
            </a:r>
            <a:r>
              <a:rPr lang="en-US" dirty="0"/>
              <a:t> Center just finished the third NCI survey cycle for the Ohio Department of Developmental Disabilities(DODD), this is the 11</a:t>
            </a:r>
            <a:r>
              <a:rPr lang="en-US" baseline="30000" dirty="0"/>
              <a:t>th</a:t>
            </a:r>
            <a:r>
              <a:rPr lang="en-US" dirty="0"/>
              <a:t> year the state of Ohio has participated  </a:t>
            </a:r>
          </a:p>
          <a:p>
            <a:r>
              <a:rPr lang="en-US" dirty="0"/>
              <a:t>Our team at the </a:t>
            </a:r>
            <a:r>
              <a:rPr lang="en-US" dirty="0" err="1"/>
              <a:t>Nisonger</a:t>
            </a:r>
            <a:r>
              <a:rPr lang="en-US" dirty="0"/>
              <a:t> Center collects the data for DODD</a:t>
            </a:r>
          </a:p>
          <a:p>
            <a:r>
              <a:rPr lang="en-US" dirty="0"/>
              <a:t>Our team responsibilities include:</a:t>
            </a:r>
          </a:p>
          <a:p>
            <a:pPr lvl="1"/>
            <a:r>
              <a:rPr lang="en-US" dirty="0"/>
              <a:t> Hiring and training of NCI interviewers</a:t>
            </a:r>
          </a:p>
          <a:p>
            <a:pPr lvl="1"/>
            <a:r>
              <a:rPr lang="en-US" dirty="0"/>
              <a:t>Interviewing 700 randomly selected individuals</a:t>
            </a:r>
          </a:p>
          <a:p>
            <a:pPr lvl="1"/>
            <a:r>
              <a:rPr lang="en-US" dirty="0"/>
              <a:t>Interviewing up to 100 individuals who moved out of developmental centers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Nci</a:t>
            </a:r>
            <a:r>
              <a:rPr lang="en-US" dirty="0"/>
              <a:t> </a:t>
            </a:r>
            <a:r>
              <a:rPr lang="en-US" dirty="0" err="1"/>
              <a:t>Nisonger</a:t>
            </a:r>
            <a:r>
              <a:rPr lang="en-US" dirty="0"/>
              <a:t> history</a:t>
            </a:r>
          </a:p>
        </p:txBody>
      </p:sp>
      <p:pic>
        <p:nvPicPr>
          <p:cNvPr id="4100" name="Picture 4" descr="Image result for nisonger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49039"/>
            <a:ext cx="385627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Scheduling tip sheet versus script</a:t>
            </a:r>
          </a:p>
          <a:p>
            <a:r>
              <a:rPr lang="en-US" dirty="0"/>
              <a:t>Encourage interviewers to make their own script to sound more natural</a:t>
            </a:r>
          </a:p>
          <a:p>
            <a:r>
              <a:rPr lang="en-US" dirty="0"/>
              <a:t>Scheduling assistance provided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Logistics: Scheduling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13063"/>
            <a:ext cx="4038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8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038600" cy="4407408"/>
          </a:xfrm>
        </p:spPr>
        <p:txBody>
          <a:bodyPr/>
          <a:lstStyle/>
          <a:p>
            <a:r>
              <a:rPr lang="en-US" dirty="0"/>
              <a:t>ODESA Background complete feature for BI</a:t>
            </a:r>
          </a:p>
          <a:p>
            <a:r>
              <a:rPr lang="en-US" dirty="0"/>
              <a:t>Detailed spreadsheet for completed in-person survey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Survey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038600" cy="10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487884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9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38600" cy="440740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Interviewers in Ohio needed another form of identification when entering some homes, group homes, and facilities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 Ohio badge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12" y="1719263"/>
            <a:ext cx="2829576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9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719072"/>
            <a:ext cx="4495800" cy="44074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Password Protected </a:t>
            </a:r>
          </a:p>
          <a:p>
            <a:r>
              <a:rPr lang="en-US" dirty="0"/>
              <a:t>RESOURCES! </a:t>
            </a:r>
          </a:p>
          <a:p>
            <a:r>
              <a:rPr lang="en-US" dirty="0"/>
              <a:t>Interviewer forms such as invoice, mileage, vendor, etc.</a:t>
            </a:r>
          </a:p>
          <a:p>
            <a:r>
              <a:rPr lang="en-US" dirty="0"/>
              <a:t>Training materials</a:t>
            </a:r>
          </a:p>
          <a:p>
            <a:r>
              <a:rPr lang="en-US" dirty="0"/>
              <a:t>Printable Survey </a:t>
            </a:r>
          </a:p>
          <a:p>
            <a:r>
              <a:rPr lang="en-US" dirty="0">
                <a:hlinkClick r:id="rId2"/>
              </a:rPr>
              <a:t>http://nisonger.osu.edu/adult/adult-clinics-services/national-core-indicators-project/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 Porter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18" y="2386013"/>
            <a:ext cx="251336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4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6817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OSU interviewers are non-employees at OSU and are recognized as vendors/independent contractors</a:t>
            </a:r>
          </a:p>
          <a:p>
            <a:r>
              <a:rPr lang="en-US" dirty="0"/>
              <a:t>Interviewers are paid per interview at a rate of $45</a:t>
            </a:r>
          </a:p>
          <a:p>
            <a:r>
              <a:rPr lang="en-US" dirty="0"/>
              <a:t>Interviewers are paid mileage if they travel minimum 60 miles roundtrip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to interviewers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7039"/>
            <a:ext cx="4038600" cy="26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10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People with disabilities </a:t>
            </a:r>
          </a:p>
          <a:p>
            <a:r>
              <a:rPr lang="en-US" dirty="0"/>
              <a:t>Family members of people with disabilities (Parents/Sibs mostly)</a:t>
            </a:r>
          </a:p>
          <a:p>
            <a:r>
              <a:rPr lang="en-US" dirty="0"/>
              <a:t>IDD 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525000" y="1981200"/>
            <a:ext cx="4038600" cy="44074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up our interviewer team?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772612" cy="2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36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906000" y="929372"/>
            <a:ext cx="4038600" cy="4407408"/>
          </a:xfrm>
        </p:spPr>
        <p:txBody>
          <a:bodyPr/>
          <a:lstStyle/>
          <a:p>
            <a:pPr lvl="3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448800" y="2057400"/>
            <a:ext cx="4038600" cy="44074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81260" cy="1295400"/>
          </a:xfrm>
        </p:spPr>
        <p:txBody>
          <a:bodyPr/>
          <a:lstStyle/>
          <a:p>
            <a:r>
              <a:rPr lang="en-US" dirty="0"/>
              <a:t>Meet our Interviewers Page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00800" cy="232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6400800" cy="23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75027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http://nisonger.osu.edu/adult/adult-clinics-services/national-core-indicators-project/meet-our-interviewers/</a:t>
            </a:r>
          </a:p>
        </p:txBody>
      </p:sp>
    </p:spTree>
    <p:extLst>
      <p:ext uri="{BB962C8B-B14F-4D97-AF65-F5344CB8AC3E}">
        <p14:creationId xmlns:p14="http://schemas.microsoft.com/office/powerpoint/2010/main" val="2985210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951</TotalTime>
  <Words>514</Words>
  <Application>Microsoft Office PowerPoint</Application>
  <PresentationFormat>On-screen Show (4:3)</PresentationFormat>
  <Paragraphs>65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Franklin Gothic Medium</vt:lpstr>
      <vt:lpstr>Wingdings</vt:lpstr>
      <vt:lpstr>Wingdings 2</vt:lpstr>
      <vt:lpstr>Grid</vt:lpstr>
      <vt:lpstr>The OSU Nisonger Center (UCEDD) NCI Adult in-person Survey</vt:lpstr>
      <vt:lpstr>Nci Nisonger history</vt:lpstr>
      <vt:lpstr>Logistics: Scheduling</vt:lpstr>
      <vt:lpstr>Completed Survey</vt:lpstr>
      <vt:lpstr>NCI Ohio badge</vt:lpstr>
      <vt:lpstr>Interviewer Porter</vt:lpstr>
      <vt:lpstr>Payment to interviewers</vt:lpstr>
      <vt:lpstr>Who makes up our interviewer team?</vt:lpstr>
      <vt:lpstr>Meet our Interviewers Page</vt:lpstr>
      <vt:lpstr>Training</vt:lpstr>
      <vt:lpstr>Shadow interview </vt:lpstr>
      <vt:lpstr>Communication: Monthly Newsletter</vt:lpstr>
      <vt:lpstr>Working with People with disabilities</vt:lpstr>
      <vt:lpstr>NCI Interviewers Share Benefits of Job</vt:lpstr>
      <vt:lpstr>Nisonger Team</vt:lpstr>
    </vt:vector>
  </TitlesOfParts>
  <Company>OSUMC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Ohio State Wexner Medical Center</dc:creator>
  <cp:lastModifiedBy>Event Tech</cp:lastModifiedBy>
  <cp:revision>37</cp:revision>
  <dcterms:created xsi:type="dcterms:W3CDTF">2018-07-16T14:31:09Z</dcterms:created>
  <dcterms:modified xsi:type="dcterms:W3CDTF">2018-08-01T17:57:27Z</dcterms:modified>
</cp:coreProperties>
</file>