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0"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A3D891-22FC-439B-A903-54B85B8D4217}"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3D891-22FC-439B-A903-54B85B8D4217}"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3D891-22FC-439B-A903-54B85B8D4217}"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6A3D891-22FC-439B-A903-54B85B8D4217}"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A3D891-22FC-439B-A903-54B85B8D4217}" type="datetimeFigureOut">
              <a:rPr lang="en-US" smtClean="0"/>
              <a:t>8/1/2018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A3D891-22FC-439B-A903-54B85B8D4217}"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6A3D891-22FC-439B-A903-54B85B8D4217}" type="datetimeFigureOut">
              <a:rPr lang="en-US" smtClean="0"/>
              <a:t>8/1/2018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6A3D891-22FC-439B-A903-54B85B8D4217}" type="datetimeFigureOut">
              <a:rPr lang="en-US" smtClean="0"/>
              <a:t>8/1/2018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3D891-22FC-439B-A903-54B85B8D4217}" type="datetimeFigureOut">
              <a:rPr lang="en-US" smtClean="0"/>
              <a:t>8/1/2018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E5287-CB6B-4D3C-B8BA-CD3B4C42C44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A3D891-22FC-439B-A903-54B85B8D4217}" type="datetimeFigureOut">
              <a:rPr lang="en-US" smtClean="0"/>
              <a:t>8/1/2018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E5287-CB6B-4D3C-B8BA-CD3B4C42C440}"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86A3D891-22FC-439B-A903-54B85B8D4217}" type="datetimeFigureOut">
              <a:rPr lang="en-US" smtClean="0"/>
              <a:t>8/1/2018</a:t>
            </a:fld>
            <a:endParaRPr lang="en-US"/>
          </a:p>
        </p:txBody>
      </p:sp>
      <p:sp>
        <p:nvSpPr>
          <p:cNvPr id="9" name="Slide Number Placeholder 8"/>
          <p:cNvSpPr>
            <a:spLocks noGrp="1"/>
          </p:cNvSpPr>
          <p:nvPr>
            <p:ph type="sldNum" sz="quarter" idx="11"/>
          </p:nvPr>
        </p:nvSpPr>
        <p:spPr/>
        <p:txBody>
          <a:bodyPr/>
          <a:lstStyle/>
          <a:p>
            <a:fld id="{C9FE5287-CB6B-4D3C-B8BA-CD3B4C42C44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9FE5287-CB6B-4D3C-B8BA-CD3B4C42C440}"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6A3D891-22FC-439B-A903-54B85B8D4217}" type="datetimeFigureOut">
              <a:rPr lang="en-US" smtClean="0"/>
              <a:t>8/1/2018</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s://dspd.utah.gov/dashboard/national-core-indicators/" TargetMode="External"/><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dspd.utah.gov/dashboard/national-core-indicators/" TargetMode="External"/><Relationship Id="rId2" Type="http://schemas.openxmlformats.org/officeDocument/2006/relationships/hyperlink" Target="mailto:cmidgley@utah.gov"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National Core Indicators</a:t>
            </a:r>
          </a:p>
        </p:txBody>
      </p:sp>
      <p:sp>
        <p:nvSpPr>
          <p:cNvPr id="3" name="Subtitle 2"/>
          <p:cNvSpPr>
            <a:spLocks noGrp="1"/>
          </p:cNvSpPr>
          <p:nvPr>
            <p:ph type="subTitle" idx="1"/>
          </p:nvPr>
        </p:nvSpPr>
        <p:spPr>
          <a:xfrm>
            <a:off x="0" y="4495800"/>
            <a:ext cx="9144000" cy="1600200"/>
          </a:xfrm>
        </p:spPr>
        <p:txBody>
          <a:bodyPr>
            <a:normAutofit fontScale="92500" lnSpcReduction="20000"/>
          </a:bodyPr>
          <a:lstStyle/>
          <a:p>
            <a:pPr algn="ctr"/>
            <a:endParaRPr lang="en-US" dirty="0"/>
          </a:p>
          <a:p>
            <a:pPr algn="ctr"/>
            <a:endParaRPr lang="en-US" dirty="0"/>
          </a:p>
          <a:p>
            <a:r>
              <a:rPr lang="en-US" dirty="0"/>
              <a:t>State of Utah</a:t>
            </a:r>
          </a:p>
          <a:p>
            <a:r>
              <a:rPr lang="en-US" dirty="0"/>
              <a:t>Department of Human Services</a:t>
            </a:r>
          </a:p>
          <a:p>
            <a:r>
              <a:rPr lang="en-US" dirty="0"/>
              <a:t>Division of Services for People with Disabilities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399" y="609600"/>
            <a:ext cx="1835355" cy="15240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533400"/>
            <a:ext cx="1676400" cy="1676400"/>
          </a:xfrm>
          <a:prstGeom prst="rect">
            <a:avLst/>
          </a:prstGeom>
        </p:spPr>
      </p:pic>
    </p:spTree>
    <p:extLst>
      <p:ext uri="{BB962C8B-B14F-4D97-AF65-F5344CB8AC3E}">
        <p14:creationId xmlns:p14="http://schemas.microsoft.com/office/powerpoint/2010/main" val="424364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Utah use NCI Data?</a:t>
            </a:r>
          </a:p>
        </p:txBody>
      </p:sp>
      <p:sp>
        <p:nvSpPr>
          <p:cNvPr id="3" name="TextBox 2"/>
          <p:cNvSpPr txBox="1"/>
          <p:nvPr/>
        </p:nvSpPr>
        <p:spPr>
          <a:xfrm>
            <a:off x="1219200" y="1600200"/>
            <a:ext cx="6629400" cy="3970318"/>
          </a:xfrm>
          <a:prstGeom prst="rect">
            <a:avLst/>
          </a:prstGeom>
          <a:noFill/>
        </p:spPr>
        <p:txBody>
          <a:bodyPr wrap="square" rtlCol="0">
            <a:spAutoFit/>
          </a:bodyPr>
          <a:lstStyle/>
          <a:p>
            <a:r>
              <a:rPr lang="en-US" b="1" dirty="0"/>
              <a:t>Workgroup: </a:t>
            </a:r>
            <a:r>
              <a:rPr lang="en-US" dirty="0"/>
              <a:t>Group identified four areas of improvement based on the Adult Consumer Survey Report. Benchmarks were created and initial brainstorming began.</a:t>
            </a:r>
          </a:p>
          <a:p>
            <a:endParaRPr lang="en-US" dirty="0"/>
          </a:p>
          <a:p>
            <a:r>
              <a:rPr lang="en-US" dirty="0"/>
              <a:t>Areas included:</a:t>
            </a:r>
          </a:p>
          <a:p>
            <a:pPr marL="285750" indent="-285750">
              <a:buFont typeface="Arial" panose="020B0604020202020204" pitchFamily="34" charset="0"/>
              <a:buChar char="•"/>
            </a:pPr>
            <a:r>
              <a:rPr lang="en-US" dirty="0"/>
              <a:t>Employment</a:t>
            </a:r>
          </a:p>
          <a:p>
            <a:pPr marL="285750" indent="-285750">
              <a:buFont typeface="Arial" panose="020B0604020202020204" pitchFamily="34" charset="0"/>
              <a:buChar char="•"/>
            </a:pPr>
            <a:r>
              <a:rPr lang="en-US" dirty="0"/>
              <a:t>Choice in living setting</a:t>
            </a:r>
          </a:p>
          <a:p>
            <a:pPr marL="285750" indent="-285750">
              <a:buFont typeface="Arial" panose="020B0604020202020204" pitchFamily="34" charset="0"/>
              <a:buChar char="•"/>
            </a:pPr>
            <a:r>
              <a:rPr lang="en-US" dirty="0"/>
              <a:t>Health and safety in home/work/day program environments</a:t>
            </a:r>
          </a:p>
          <a:p>
            <a:pPr marL="285750" indent="-285750">
              <a:buFont typeface="Arial" panose="020B0604020202020204" pitchFamily="34" charset="0"/>
              <a:buChar char="•"/>
            </a:pPr>
            <a:r>
              <a:rPr lang="en-US" dirty="0"/>
              <a:t>Health: Annual physical exams</a:t>
            </a:r>
          </a:p>
          <a:p>
            <a:pPr marL="285750" indent="-285750">
              <a:buFont typeface="Arial" panose="020B0604020202020204" pitchFamily="34" charset="0"/>
              <a:buChar char="•"/>
            </a:pPr>
            <a:endParaRPr lang="en-US" dirty="0"/>
          </a:p>
          <a:p>
            <a:r>
              <a:rPr lang="en-US" b="1" dirty="0"/>
              <a:t>Legislative Reporting: </a:t>
            </a:r>
            <a:endParaRPr lang="en-US" dirty="0"/>
          </a:p>
          <a:p>
            <a:pPr marL="285750" indent="-285750">
              <a:buFont typeface="Arial" panose="020B0604020202020204" pitchFamily="34" charset="0"/>
              <a:buChar char="•"/>
            </a:pPr>
            <a:r>
              <a:rPr lang="en-US" dirty="0"/>
              <a:t>Funding requests to serve people on the waiting list</a:t>
            </a:r>
          </a:p>
          <a:p>
            <a:pPr marL="285750" indent="-285750">
              <a:buFont typeface="Arial" panose="020B0604020202020204" pitchFamily="34" charset="0"/>
              <a:buChar char="•"/>
            </a:pPr>
            <a:r>
              <a:rPr lang="en-US" dirty="0"/>
              <a:t>Direct support staff wage increases (Staff Stability Survey)</a:t>
            </a:r>
          </a:p>
          <a:p>
            <a:pPr marL="285750" indent="-285750">
              <a:buFont typeface="Arial" panose="020B0604020202020204" pitchFamily="34" charset="0"/>
              <a:buChar char="•"/>
            </a:pPr>
            <a:r>
              <a:rPr lang="en-US" dirty="0"/>
              <a:t>Legislative performance measures</a:t>
            </a:r>
          </a:p>
        </p:txBody>
      </p:sp>
    </p:spTree>
    <p:extLst>
      <p:ext uri="{BB962C8B-B14F-4D97-AF65-F5344CB8AC3E}">
        <p14:creationId xmlns:p14="http://schemas.microsoft.com/office/powerpoint/2010/main" val="2066437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lstStyle/>
          <a:p>
            <a:r>
              <a:rPr lang="en-US" dirty="0"/>
              <a:t>NCI Dashboard</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5719" y="1371600"/>
            <a:ext cx="6190234" cy="486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95400" y="6324600"/>
            <a:ext cx="6553200" cy="381000"/>
          </a:xfrm>
          <a:prstGeom prst="rect">
            <a:avLst/>
          </a:prstGeom>
          <a:noFill/>
        </p:spPr>
        <p:txBody>
          <a:bodyPr wrap="square" rtlCol="0">
            <a:spAutoFit/>
          </a:bodyPr>
          <a:lstStyle/>
          <a:p>
            <a:r>
              <a:rPr lang="en-US" dirty="0"/>
              <a:t>Link: </a:t>
            </a:r>
            <a:r>
              <a:rPr lang="en-US" dirty="0">
                <a:hlinkClick r:id="rId3"/>
              </a:rPr>
              <a:t>https://dspd.utah.gov/dashboard/national-core-indicators/</a:t>
            </a:r>
            <a:endParaRPr lang="en-US" dirty="0"/>
          </a:p>
        </p:txBody>
      </p:sp>
    </p:spTree>
    <p:extLst>
      <p:ext uri="{BB962C8B-B14F-4D97-AF65-F5344CB8AC3E}">
        <p14:creationId xmlns:p14="http://schemas.microsoft.com/office/powerpoint/2010/main" val="111128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lstStyle/>
          <a:p>
            <a:r>
              <a:rPr lang="en-US" dirty="0"/>
              <a:t>Feedback</a:t>
            </a:r>
          </a:p>
        </p:txBody>
      </p:sp>
      <p:sp>
        <p:nvSpPr>
          <p:cNvPr id="3" name="TextBox 2"/>
          <p:cNvSpPr txBox="1"/>
          <p:nvPr/>
        </p:nvSpPr>
        <p:spPr>
          <a:xfrm>
            <a:off x="914400" y="1219511"/>
            <a:ext cx="7620000" cy="5632311"/>
          </a:xfrm>
          <a:prstGeom prst="rect">
            <a:avLst/>
          </a:prstGeom>
          <a:noFill/>
        </p:spPr>
        <p:txBody>
          <a:bodyPr wrap="square" rtlCol="0">
            <a:spAutoFit/>
          </a:bodyPr>
          <a:lstStyle/>
          <a:p>
            <a:r>
              <a:rPr lang="en-US" dirty="0"/>
              <a:t>The dashboard was shared with Division staff, stakeholders, families, contracted providers, and the Division’s advisory council. Feedback was requested in areas of functionality, strengths and weaknesses of the dashboard, value, and clarity.</a:t>
            </a:r>
          </a:p>
          <a:p>
            <a:endParaRPr lang="en-US" dirty="0"/>
          </a:p>
          <a:p>
            <a:r>
              <a:rPr lang="en-US" b="1" dirty="0"/>
              <a:t>Strengths of Dashboard:</a:t>
            </a:r>
          </a:p>
          <a:p>
            <a:pPr marL="285750" indent="-285750">
              <a:buFont typeface="Arial" panose="020B0604020202020204" pitchFamily="34" charset="0"/>
              <a:buChar char="•"/>
            </a:pPr>
            <a:r>
              <a:rPr lang="en-US" dirty="0"/>
              <a:t>Visual comparison between Utah and other states (Map)</a:t>
            </a:r>
          </a:p>
          <a:p>
            <a:pPr marL="285750" indent="-285750">
              <a:buFont typeface="Arial" panose="020B0604020202020204" pitchFamily="34" charset="0"/>
              <a:buChar char="•"/>
            </a:pPr>
            <a:r>
              <a:rPr lang="en-US" dirty="0"/>
              <a:t>Comparison between Utah and Nation</a:t>
            </a:r>
          </a:p>
          <a:p>
            <a:pPr marL="285750" indent="-285750">
              <a:buFont typeface="Arial" panose="020B0604020202020204" pitchFamily="34" charset="0"/>
              <a:buChar char="•"/>
            </a:pPr>
            <a:r>
              <a:rPr lang="en-US" dirty="0"/>
              <a:t>Colors, Utah is easily identified. Nice visualization when looking at all the states</a:t>
            </a:r>
          </a:p>
          <a:p>
            <a:pPr marL="285750" indent="-285750">
              <a:buFont typeface="Arial" panose="020B0604020202020204" pitchFamily="34" charset="0"/>
              <a:buChar char="•"/>
            </a:pPr>
            <a:endParaRPr lang="en-US" dirty="0"/>
          </a:p>
          <a:p>
            <a:r>
              <a:rPr lang="en-US" b="1" dirty="0"/>
              <a:t>Weaknesses of Dashboard:</a:t>
            </a:r>
            <a:endParaRPr lang="en-US" dirty="0"/>
          </a:p>
          <a:p>
            <a:pPr marL="285750" indent="-285750">
              <a:buFont typeface="Arial" panose="020B0604020202020204" pitchFamily="34" charset="0"/>
              <a:buChar char="•"/>
            </a:pPr>
            <a:r>
              <a:rPr lang="en-US" dirty="0"/>
              <a:t>Difficult to understand for people not familiar with NCI</a:t>
            </a:r>
          </a:p>
          <a:p>
            <a:pPr marL="285750" indent="-285750">
              <a:buFont typeface="Arial" panose="020B0604020202020204" pitchFamily="34" charset="0"/>
              <a:buChar char="•"/>
            </a:pPr>
            <a:r>
              <a:rPr lang="en-US" dirty="0"/>
              <a:t>Doesn’t answer questions for people unfamiliar with how data was collected</a:t>
            </a:r>
          </a:p>
          <a:p>
            <a:pPr marL="742950" lvl="1" indent="-285750">
              <a:buFont typeface="Arial" panose="020B0604020202020204" pitchFamily="34" charset="0"/>
              <a:buChar char="•"/>
            </a:pPr>
            <a:r>
              <a:rPr lang="en-US" dirty="0"/>
              <a:t>“How do you collect responses from someone who is non-verbal”</a:t>
            </a:r>
          </a:p>
          <a:p>
            <a:pPr marL="742950" lvl="1" indent="-285750">
              <a:buFont typeface="Arial" panose="020B0604020202020204" pitchFamily="34" charset="0"/>
              <a:buChar char="•"/>
            </a:pPr>
            <a:r>
              <a:rPr lang="en-US" dirty="0"/>
              <a:t>“How do you validate the data”</a:t>
            </a:r>
          </a:p>
          <a:p>
            <a:pPr marL="285750" indent="-285750">
              <a:buFont typeface="Arial" panose="020B0604020202020204" pitchFamily="34" charset="0"/>
              <a:buChar char="•"/>
            </a:pPr>
            <a:r>
              <a:rPr lang="en-US" dirty="0"/>
              <a:t>Switching measures that are under a different indicator renders a “Data Unavailable” warning</a:t>
            </a:r>
          </a:p>
          <a:p>
            <a:pPr marL="285750" indent="-285750">
              <a:buFont typeface="Arial" panose="020B0604020202020204" pitchFamily="34" charset="0"/>
              <a:buChar char="•"/>
            </a:pPr>
            <a:r>
              <a:rPr lang="en-US" dirty="0"/>
              <a:t>Data</a:t>
            </a:r>
          </a:p>
          <a:p>
            <a:pPr marL="742950" lvl="1" indent="-285750">
              <a:buFont typeface="Arial" panose="020B0604020202020204" pitchFamily="34" charset="0"/>
              <a:buChar char="•"/>
            </a:pPr>
            <a:r>
              <a:rPr lang="en-US" dirty="0"/>
              <a:t>Not all states participate each year</a:t>
            </a:r>
          </a:p>
          <a:p>
            <a:pPr marL="742950" lvl="1" indent="-285750">
              <a:buFont typeface="Arial" panose="020B0604020202020204" pitchFamily="34" charset="0"/>
              <a:buChar char="•"/>
            </a:pPr>
            <a:r>
              <a:rPr lang="en-US" dirty="0"/>
              <a:t>Just data, no analytics </a:t>
            </a:r>
          </a:p>
        </p:txBody>
      </p:sp>
    </p:spTree>
    <p:extLst>
      <p:ext uri="{BB962C8B-B14F-4D97-AF65-F5344CB8AC3E}">
        <p14:creationId xmlns:p14="http://schemas.microsoft.com/office/powerpoint/2010/main" val="166861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lstStyle/>
          <a:p>
            <a:r>
              <a:rPr lang="en-US" dirty="0"/>
              <a:t>Feedback</a:t>
            </a:r>
          </a:p>
        </p:txBody>
      </p:sp>
      <p:sp>
        <p:nvSpPr>
          <p:cNvPr id="3" name="TextBox 2"/>
          <p:cNvSpPr txBox="1"/>
          <p:nvPr/>
        </p:nvSpPr>
        <p:spPr>
          <a:xfrm>
            <a:off x="914400" y="1219511"/>
            <a:ext cx="7620000" cy="3970318"/>
          </a:xfrm>
          <a:prstGeom prst="rect">
            <a:avLst/>
          </a:prstGeom>
          <a:noFill/>
        </p:spPr>
        <p:txBody>
          <a:bodyPr wrap="square" rtlCol="0">
            <a:spAutoFit/>
          </a:bodyPr>
          <a:lstStyle/>
          <a:p>
            <a:r>
              <a:rPr lang="en-US" b="1" dirty="0"/>
              <a:t>Value of Dashboard:</a:t>
            </a:r>
          </a:p>
          <a:p>
            <a:pPr marL="285750" indent="-285750">
              <a:buFont typeface="Arial" panose="020B0604020202020204" pitchFamily="34" charset="0"/>
              <a:buChar char="•"/>
            </a:pPr>
            <a:r>
              <a:rPr lang="en-US" dirty="0"/>
              <a:t>Stakeholders/Legislators can see where Utah ranks with other states</a:t>
            </a:r>
          </a:p>
          <a:p>
            <a:pPr marL="285750" indent="-285750">
              <a:buFont typeface="Arial" panose="020B0604020202020204" pitchFamily="34" charset="0"/>
              <a:buChar char="•"/>
            </a:pPr>
            <a:r>
              <a:rPr lang="en-US" dirty="0"/>
              <a:t>Division staff can use in a variety of reports, particularly those including state case studies</a:t>
            </a:r>
          </a:p>
          <a:p>
            <a:pPr marL="285750" indent="-285750">
              <a:buFont typeface="Arial" panose="020B0604020202020204" pitchFamily="34" charset="0"/>
              <a:buChar char="•"/>
            </a:pPr>
            <a:r>
              <a:rPr lang="en-US" dirty="0"/>
              <a:t>Gives support to families and stakeholders when discussing areas of concern with the Division</a:t>
            </a:r>
          </a:p>
          <a:p>
            <a:pPr marL="285750" indent="-285750">
              <a:buFont typeface="Arial" panose="020B0604020202020204" pitchFamily="34" charset="0"/>
              <a:buChar char="•"/>
            </a:pPr>
            <a:r>
              <a:rPr lang="en-US" dirty="0"/>
              <a:t>Quality assurance staff can use this information in contact reviews with providers</a:t>
            </a:r>
          </a:p>
          <a:p>
            <a:pPr marL="285750" indent="-285750">
              <a:buFont typeface="Arial" panose="020B0604020202020204" pitchFamily="34" charset="0"/>
              <a:buChar char="•"/>
            </a:pPr>
            <a:endParaRPr lang="en-US" dirty="0"/>
          </a:p>
          <a:p>
            <a:r>
              <a:rPr lang="en-US" b="1" dirty="0"/>
              <a:t>Uses: </a:t>
            </a:r>
            <a:r>
              <a:rPr lang="en-US" dirty="0"/>
              <a:t>(Not included above)</a:t>
            </a:r>
          </a:p>
          <a:p>
            <a:pPr marL="285750" indent="-285750">
              <a:buFont typeface="Arial" panose="020B0604020202020204" pitchFamily="34" charset="0"/>
              <a:buChar char="•"/>
            </a:pPr>
            <a:r>
              <a:rPr lang="en-US" dirty="0"/>
              <a:t>Visualizations for presentations to stakeholders and legislators</a:t>
            </a:r>
          </a:p>
          <a:p>
            <a:pPr marL="285750" indent="-285750">
              <a:buFont typeface="Arial" panose="020B0604020202020204" pitchFamily="34" charset="0"/>
              <a:buChar char="•"/>
            </a:pPr>
            <a:r>
              <a:rPr lang="en-US" dirty="0"/>
              <a:t>Policy writing</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23030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lstStyle/>
          <a:p>
            <a:r>
              <a:rPr lang="en-US" dirty="0"/>
              <a:t>Future Considerations</a:t>
            </a:r>
          </a:p>
        </p:txBody>
      </p:sp>
      <p:sp>
        <p:nvSpPr>
          <p:cNvPr id="3" name="TextBox 2"/>
          <p:cNvSpPr txBox="1"/>
          <p:nvPr/>
        </p:nvSpPr>
        <p:spPr>
          <a:xfrm>
            <a:off x="914400" y="1219511"/>
            <a:ext cx="7620000" cy="6186309"/>
          </a:xfrm>
          <a:prstGeom prst="rect">
            <a:avLst/>
          </a:prstGeom>
          <a:noFill/>
        </p:spPr>
        <p:txBody>
          <a:bodyPr wrap="square" rtlCol="0">
            <a:spAutoFit/>
          </a:bodyPr>
          <a:lstStyle/>
          <a:p>
            <a:pPr marL="285750" indent="-285750">
              <a:buFont typeface="Arial" panose="020B0604020202020204" pitchFamily="34" charset="0"/>
              <a:buChar char="•"/>
            </a:pPr>
            <a:r>
              <a:rPr lang="en-US" dirty="0"/>
              <a:t>Print or Save image option. The dashboard is designed to be interactive but having these options is also a good idea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Include family surveys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Include a citation if printing or saving image. Also include a link to the full citation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Using a measure as a filter (Only an option for Utah because of the granularity of the data needed)</a:t>
            </a:r>
          </a:p>
          <a:p>
            <a:pPr marL="742950" lvl="1" indent="-285750">
              <a:buFont typeface="Arial" panose="020B0604020202020204" pitchFamily="34" charset="0"/>
              <a:buChar char="•"/>
            </a:pPr>
            <a:r>
              <a:rPr lang="en-US" dirty="0"/>
              <a:t>Secondary dashboard looking at both the primary and secondary measure</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Link to NCI website to answer questions about NCI or a link to a document that explains the survey, data collection, validating the data, etc.</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Another dashboard that has measures that Utah is significantly above or significantly below the NCI average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894297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20762"/>
          </a:xfrm>
        </p:spPr>
        <p:txBody>
          <a:bodyPr/>
          <a:lstStyle/>
          <a:p>
            <a:r>
              <a:rPr lang="en-US" dirty="0"/>
              <a:t>Questions?</a:t>
            </a:r>
          </a:p>
        </p:txBody>
      </p:sp>
      <p:sp>
        <p:nvSpPr>
          <p:cNvPr id="3" name="TextBox 2"/>
          <p:cNvSpPr txBox="1"/>
          <p:nvPr/>
        </p:nvSpPr>
        <p:spPr>
          <a:xfrm>
            <a:off x="457200" y="5904131"/>
            <a:ext cx="7543800" cy="646331"/>
          </a:xfrm>
          <a:prstGeom prst="rect">
            <a:avLst/>
          </a:prstGeom>
          <a:noFill/>
        </p:spPr>
        <p:txBody>
          <a:bodyPr wrap="square" rtlCol="0">
            <a:spAutoFit/>
          </a:bodyPr>
          <a:lstStyle/>
          <a:p>
            <a:r>
              <a:rPr lang="en-US" dirty="0"/>
              <a:t>Email: </a:t>
            </a:r>
            <a:r>
              <a:rPr lang="en-US" dirty="0">
                <a:hlinkClick r:id="rId2"/>
              </a:rPr>
              <a:t>cmidgley@utah.gov</a:t>
            </a:r>
            <a:endParaRPr lang="en-US" dirty="0"/>
          </a:p>
          <a:p>
            <a:r>
              <a:rPr lang="en-US" dirty="0"/>
              <a:t>Dashboard: </a:t>
            </a:r>
            <a:r>
              <a:rPr lang="en-US" dirty="0">
                <a:hlinkClick r:id="rId3"/>
              </a:rPr>
              <a:t>https://dspd.utah.gov/dashboard/national-core-indicators/</a:t>
            </a:r>
            <a:endParaRPr lang="en-US" dirty="0"/>
          </a:p>
        </p:txBody>
      </p:sp>
    </p:spTree>
    <p:extLst>
      <p:ext uri="{BB962C8B-B14F-4D97-AF65-F5344CB8AC3E}">
        <p14:creationId xmlns:p14="http://schemas.microsoft.com/office/powerpoint/2010/main" val="22266570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1062</TotalTime>
  <Words>477</Words>
  <Application>Microsoft Office PowerPoint</Application>
  <PresentationFormat>On-screen Show (4:3)</PresentationFormat>
  <Paragraphs>66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Cambria</vt:lpstr>
      <vt:lpstr>Adjacency</vt:lpstr>
      <vt:lpstr>National Core Indicators</vt:lpstr>
      <vt:lpstr>How does Utah use NCI Data?</vt:lpstr>
      <vt:lpstr>NCI Dashboard</vt:lpstr>
      <vt:lpstr>Feedback</vt:lpstr>
      <vt:lpstr>Feedback</vt:lpstr>
      <vt:lpstr>Future Considerations</vt:lpstr>
      <vt:lpstr>Questions?</vt:lpstr>
    </vt:vector>
  </TitlesOfParts>
  <Company>State of Utah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Core Indicators</dc:title>
  <dc:creator>Chad Midgley</dc:creator>
  <cp:lastModifiedBy>Dorothy Hiersteiner</cp:lastModifiedBy>
  <cp:revision>11</cp:revision>
  <dcterms:created xsi:type="dcterms:W3CDTF">2018-07-25T20:59:13Z</dcterms:created>
  <dcterms:modified xsi:type="dcterms:W3CDTF">2018-08-01T11:22:20Z</dcterms:modified>
</cp:coreProperties>
</file>